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sldIdLst>
    <p:sldId id="312" r:id="rId5"/>
    <p:sldId id="259" r:id="rId6"/>
    <p:sldId id="261" r:id="rId7"/>
    <p:sldId id="319" r:id="rId8"/>
    <p:sldId id="320" r:id="rId9"/>
    <p:sldId id="323" r:id="rId10"/>
    <p:sldId id="271" r:id="rId11"/>
    <p:sldId id="272" r:id="rId12"/>
    <p:sldId id="273" r:id="rId13"/>
    <p:sldId id="274" r:id="rId14"/>
    <p:sldId id="318" r:id="rId15"/>
    <p:sldId id="275" r:id="rId16"/>
    <p:sldId id="276" r:id="rId17"/>
    <p:sldId id="277" r:id="rId18"/>
    <p:sldId id="278" r:id="rId19"/>
    <p:sldId id="279" r:id="rId20"/>
    <p:sldId id="282" r:id="rId21"/>
    <p:sldId id="302" r:id="rId22"/>
    <p:sldId id="303" r:id="rId23"/>
    <p:sldId id="284" r:id="rId24"/>
    <p:sldId id="283" r:id="rId25"/>
    <p:sldId id="285" r:id="rId26"/>
    <p:sldId id="286" r:id="rId27"/>
    <p:sldId id="287" r:id="rId28"/>
    <p:sldId id="288" r:id="rId29"/>
    <p:sldId id="289" r:id="rId30"/>
    <p:sldId id="290" r:id="rId31"/>
    <p:sldId id="291" r:id="rId32"/>
    <p:sldId id="292" r:id="rId33"/>
    <p:sldId id="310" r:id="rId34"/>
    <p:sldId id="293" r:id="rId35"/>
    <p:sldId id="294" r:id="rId36"/>
    <p:sldId id="295" r:id="rId37"/>
    <p:sldId id="296" r:id="rId38"/>
    <p:sldId id="297" r:id="rId39"/>
    <p:sldId id="298" r:id="rId40"/>
    <p:sldId id="299" r:id="rId41"/>
    <p:sldId id="315" r:id="rId42"/>
    <p:sldId id="301" r:id="rId43"/>
    <p:sldId id="31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50EC29-DE42-5480-4526-5845F90F95BA}" name="MONKS2, Laura (NHS ENGLAND - T1510)" initials="LM" userId="S::laura.monks2@nhs.net::934f8e28-5de8-4583-ac76-34d7f16248d7" providerId="AD"/>
  <p188:author id="{CA32327E-106B-D557-ED98-EDE546A752E6}" name="Laura Monks" initials="LM" userId="S::laura.monks@hee.nhs.uk::515682e7-d9c1-41e8-8def-e4cca7c444ae" providerId="AD"/>
  <p188:author id="{466786DD-052A-0E96-8913-4E667780786A}" name="Laura Monks" initials="LM" userId="S::Laura.Monks@hee.nhs.uk::515682e7-d9c1-41e8-8def-e4cca7c444a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7"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10A3D8-B255-4E96-A9C1-2D6C74AC869B}" v="10" dt="2024-10-16T18:03:37.8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29" autoAdjust="0"/>
    <p:restoredTop sz="77733" autoAdjust="0"/>
  </p:normalViewPr>
  <p:slideViewPr>
    <p:cSldViewPr snapToGrid="0" showGuides="1">
      <p:cViewPr varScale="1">
        <p:scale>
          <a:sx n="86" d="100"/>
          <a:sy n="86" d="100"/>
        </p:scale>
        <p:origin x="1656" y="84"/>
      </p:cViewPr>
      <p:guideLst/>
    </p:cSldViewPr>
  </p:slideViewPr>
  <p:notesTextViewPr>
    <p:cViewPr>
      <p:scale>
        <a:sx n="3" d="2"/>
        <a:sy n="3" d="2"/>
      </p:scale>
      <p:origin x="0" y="-462"/>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KS2, Laura (NHS ENGLAND - T1510)" userId="934f8e28-5de8-4583-ac76-34d7f16248d7" providerId="ADAL" clId="{FA10A3D8-B255-4E96-A9C1-2D6C74AC869B}"/>
    <pc:docChg chg="custSel modSld">
      <pc:chgData name="MONKS2, Laura (NHS ENGLAND - T1510)" userId="934f8e28-5de8-4583-ac76-34d7f16248d7" providerId="ADAL" clId="{FA10A3D8-B255-4E96-A9C1-2D6C74AC869B}" dt="2024-10-16T18:09:14.449" v="466" actId="20577"/>
      <pc:docMkLst>
        <pc:docMk/>
      </pc:docMkLst>
      <pc:sldChg chg="modNotesTx">
        <pc:chgData name="MONKS2, Laura (NHS ENGLAND - T1510)" userId="934f8e28-5de8-4583-ac76-34d7f16248d7" providerId="ADAL" clId="{FA10A3D8-B255-4E96-A9C1-2D6C74AC869B}" dt="2024-10-16T17:59:03.483" v="13" actId="20577"/>
        <pc:sldMkLst>
          <pc:docMk/>
          <pc:sldMk cId="2177221497" sldId="259"/>
        </pc:sldMkLst>
      </pc:sldChg>
      <pc:sldChg chg="addSp modSp mod">
        <pc:chgData name="MONKS2, Laura (NHS ENGLAND - T1510)" userId="934f8e28-5de8-4583-ac76-34d7f16248d7" providerId="ADAL" clId="{FA10A3D8-B255-4E96-A9C1-2D6C74AC869B}" dt="2024-10-16T17:59:20.919" v="24" actId="20577"/>
        <pc:sldMkLst>
          <pc:docMk/>
          <pc:sldMk cId="3439992290" sldId="261"/>
        </pc:sldMkLst>
        <pc:spChg chg="mod">
          <ac:chgData name="MONKS2, Laura (NHS ENGLAND - T1510)" userId="934f8e28-5de8-4583-ac76-34d7f16248d7" providerId="ADAL" clId="{FA10A3D8-B255-4E96-A9C1-2D6C74AC869B}" dt="2024-10-16T17:59:20.919" v="24" actId="20577"/>
          <ac:spMkLst>
            <pc:docMk/>
            <pc:sldMk cId="3439992290" sldId="261"/>
            <ac:spMk id="3" creationId="{193D1D9D-05FF-C568-52DB-1F7ED5AD1AB2}"/>
          </ac:spMkLst>
        </pc:spChg>
        <pc:grpChg chg="add mod">
          <ac:chgData name="MONKS2, Laura (NHS ENGLAND - T1510)" userId="934f8e28-5de8-4583-ac76-34d7f16248d7" providerId="ADAL" clId="{FA10A3D8-B255-4E96-A9C1-2D6C74AC869B}" dt="2024-10-16T17:59:16.023" v="15" actId="1076"/>
          <ac:grpSpMkLst>
            <pc:docMk/>
            <pc:sldMk cId="3439992290" sldId="261"/>
            <ac:grpSpMk id="2" creationId="{6CA157BC-0F0D-DB4C-D516-8B8A6B39AFB6}"/>
          </ac:grpSpMkLst>
        </pc:grpChg>
        <pc:picChg chg="mod">
          <ac:chgData name="MONKS2, Laura (NHS ENGLAND - T1510)" userId="934f8e28-5de8-4583-ac76-34d7f16248d7" providerId="ADAL" clId="{FA10A3D8-B255-4E96-A9C1-2D6C74AC869B}" dt="2024-10-16T17:59:13.758" v="14"/>
          <ac:picMkLst>
            <pc:docMk/>
            <pc:sldMk cId="3439992290" sldId="261"/>
            <ac:picMk id="4" creationId="{CF393344-9D97-65E5-5D82-5646A45FE70D}"/>
          </ac:picMkLst>
        </pc:picChg>
      </pc:sldChg>
      <pc:sldChg chg="modNotesTx">
        <pc:chgData name="MONKS2, Laura (NHS ENGLAND - T1510)" userId="934f8e28-5de8-4583-ac76-34d7f16248d7" providerId="ADAL" clId="{FA10A3D8-B255-4E96-A9C1-2D6C74AC869B}" dt="2024-10-16T18:02:51.758" v="75"/>
        <pc:sldMkLst>
          <pc:docMk/>
          <pc:sldMk cId="2026062938" sldId="271"/>
        </pc:sldMkLst>
      </pc:sldChg>
      <pc:sldChg chg="modNotesTx">
        <pc:chgData name="MONKS2, Laura (NHS ENGLAND - T1510)" userId="934f8e28-5de8-4583-ac76-34d7f16248d7" providerId="ADAL" clId="{FA10A3D8-B255-4E96-A9C1-2D6C74AC869B}" dt="2024-10-16T18:03:51.263" v="79" actId="20577"/>
        <pc:sldMkLst>
          <pc:docMk/>
          <pc:sldMk cId="1353796965" sldId="272"/>
        </pc:sldMkLst>
      </pc:sldChg>
      <pc:sldChg chg="addSp modSp mod modNotesTx">
        <pc:chgData name="MONKS2, Laura (NHS ENGLAND - T1510)" userId="934f8e28-5de8-4583-ac76-34d7f16248d7" providerId="ADAL" clId="{FA10A3D8-B255-4E96-A9C1-2D6C74AC869B}" dt="2024-10-16T18:04:55.555" v="127" actId="20577"/>
        <pc:sldMkLst>
          <pc:docMk/>
          <pc:sldMk cId="2899713028" sldId="274"/>
        </pc:sldMkLst>
        <pc:spChg chg="mod">
          <ac:chgData name="MONKS2, Laura (NHS ENGLAND - T1510)" userId="934f8e28-5de8-4583-ac76-34d7f16248d7" providerId="ADAL" clId="{FA10A3D8-B255-4E96-A9C1-2D6C74AC869B}" dt="2024-10-16T17:59:39.544" v="31" actId="20577"/>
          <ac:spMkLst>
            <pc:docMk/>
            <pc:sldMk cId="2899713028" sldId="274"/>
            <ac:spMk id="3" creationId="{DF9E8414-D385-ED8F-B26C-DE867A94F6A5}"/>
          </ac:spMkLst>
        </pc:spChg>
        <pc:spChg chg="mod">
          <ac:chgData name="MONKS2, Laura (NHS ENGLAND - T1510)" userId="934f8e28-5de8-4583-ac76-34d7f16248d7" providerId="ADAL" clId="{FA10A3D8-B255-4E96-A9C1-2D6C74AC869B}" dt="2024-10-16T17:59:30.376" v="25" actId="404"/>
          <ac:spMkLst>
            <pc:docMk/>
            <pc:sldMk cId="2899713028" sldId="274"/>
            <ac:spMk id="8" creationId="{89C1A676-F27F-4A9C-B926-71B027C49351}"/>
          </ac:spMkLst>
        </pc:spChg>
        <pc:grpChg chg="add mod">
          <ac:chgData name="MONKS2, Laura (NHS ENGLAND - T1510)" userId="934f8e28-5de8-4583-ac76-34d7f16248d7" providerId="ADAL" clId="{FA10A3D8-B255-4E96-A9C1-2D6C74AC869B}" dt="2024-10-16T17:59:35.143" v="27" actId="1076"/>
          <ac:grpSpMkLst>
            <pc:docMk/>
            <pc:sldMk cId="2899713028" sldId="274"/>
            <ac:grpSpMk id="2" creationId="{CA45F7C6-E6DE-6730-802C-263D19F195B4}"/>
          </ac:grpSpMkLst>
        </pc:grpChg>
        <pc:picChg chg="mod">
          <ac:chgData name="MONKS2, Laura (NHS ENGLAND - T1510)" userId="934f8e28-5de8-4583-ac76-34d7f16248d7" providerId="ADAL" clId="{FA10A3D8-B255-4E96-A9C1-2D6C74AC869B}" dt="2024-10-16T17:59:31.589" v="26"/>
          <ac:picMkLst>
            <pc:docMk/>
            <pc:sldMk cId="2899713028" sldId="274"/>
            <ac:picMk id="4" creationId="{7289C18C-DA1F-3926-E4BC-CC7CEAC6BD3E}"/>
          </ac:picMkLst>
        </pc:picChg>
      </pc:sldChg>
      <pc:sldChg chg="addSp delSp modSp mod">
        <pc:chgData name="MONKS2, Laura (NHS ENGLAND - T1510)" userId="934f8e28-5de8-4583-ac76-34d7f16248d7" providerId="ADAL" clId="{FA10A3D8-B255-4E96-A9C1-2D6C74AC869B}" dt="2024-10-16T18:00:05.481" v="37" actId="478"/>
        <pc:sldMkLst>
          <pc:docMk/>
          <pc:sldMk cId="1166127842" sldId="276"/>
        </pc:sldMkLst>
        <pc:spChg chg="mod">
          <ac:chgData name="MONKS2, Laura (NHS ENGLAND - T1510)" userId="934f8e28-5de8-4583-ac76-34d7f16248d7" providerId="ADAL" clId="{FA10A3D8-B255-4E96-A9C1-2D6C74AC869B}" dt="2024-10-16T17:59:46.015" v="34" actId="20577"/>
          <ac:spMkLst>
            <pc:docMk/>
            <pc:sldMk cId="1166127842" sldId="276"/>
            <ac:spMk id="3" creationId="{632E5994-B2CD-7413-DC4F-418214F607E5}"/>
          </ac:spMkLst>
        </pc:spChg>
        <pc:grpChg chg="add del mod">
          <ac:chgData name="MONKS2, Laura (NHS ENGLAND - T1510)" userId="934f8e28-5de8-4583-ac76-34d7f16248d7" providerId="ADAL" clId="{FA10A3D8-B255-4E96-A9C1-2D6C74AC869B}" dt="2024-10-16T18:00:05.481" v="37" actId="478"/>
          <ac:grpSpMkLst>
            <pc:docMk/>
            <pc:sldMk cId="1166127842" sldId="276"/>
            <ac:grpSpMk id="2" creationId="{048976AC-61D6-40E7-8EEC-2BEE9B315AB5}"/>
          </ac:grpSpMkLst>
        </pc:grpChg>
        <pc:picChg chg="mod">
          <ac:chgData name="MONKS2, Laura (NHS ENGLAND - T1510)" userId="934f8e28-5de8-4583-ac76-34d7f16248d7" providerId="ADAL" clId="{FA10A3D8-B255-4E96-A9C1-2D6C74AC869B}" dt="2024-10-16T17:59:43.334" v="32"/>
          <ac:picMkLst>
            <pc:docMk/>
            <pc:sldMk cId="1166127842" sldId="276"/>
            <ac:picMk id="4" creationId="{20AC5870-5F1D-D095-B2FF-4872A1AAA9FE}"/>
          </ac:picMkLst>
        </pc:picChg>
      </pc:sldChg>
      <pc:sldChg chg="addSp delSp modSp mod">
        <pc:chgData name="MONKS2, Laura (NHS ENGLAND - T1510)" userId="934f8e28-5de8-4583-ac76-34d7f16248d7" providerId="ADAL" clId="{FA10A3D8-B255-4E96-A9C1-2D6C74AC869B}" dt="2024-10-16T18:00:30.665" v="38" actId="478"/>
        <pc:sldMkLst>
          <pc:docMk/>
          <pc:sldMk cId="2543481623" sldId="287"/>
        </pc:sldMkLst>
        <pc:spChg chg="mod">
          <ac:chgData name="MONKS2, Laura (NHS ENGLAND - T1510)" userId="934f8e28-5de8-4583-ac76-34d7f16248d7" providerId="ADAL" clId="{FA10A3D8-B255-4E96-A9C1-2D6C74AC869B}" dt="2024-10-16T17:59:51.264" v="35"/>
          <ac:spMkLst>
            <pc:docMk/>
            <pc:sldMk cId="2543481623" sldId="287"/>
            <ac:spMk id="4" creationId="{F6BC8DA1-4A0F-F2C9-9438-33A12AAABBCD}"/>
          </ac:spMkLst>
        </pc:spChg>
        <pc:grpChg chg="add del mod">
          <ac:chgData name="MONKS2, Laura (NHS ENGLAND - T1510)" userId="934f8e28-5de8-4583-ac76-34d7f16248d7" providerId="ADAL" clId="{FA10A3D8-B255-4E96-A9C1-2D6C74AC869B}" dt="2024-10-16T18:00:30.665" v="38" actId="478"/>
          <ac:grpSpMkLst>
            <pc:docMk/>
            <pc:sldMk cId="2543481623" sldId="287"/>
            <ac:grpSpMk id="2" creationId="{E497F6F6-2D3E-CCB1-5382-4BE22FA0FF5C}"/>
          </ac:grpSpMkLst>
        </pc:grpChg>
        <pc:picChg chg="mod">
          <ac:chgData name="MONKS2, Laura (NHS ENGLAND - T1510)" userId="934f8e28-5de8-4583-ac76-34d7f16248d7" providerId="ADAL" clId="{FA10A3D8-B255-4E96-A9C1-2D6C74AC869B}" dt="2024-10-16T17:59:51.264" v="35"/>
          <ac:picMkLst>
            <pc:docMk/>
            <pc:sldMk cId="2543481623" sldId="287"/>
            <ac:picMk id="5" creationId="{D6A73083-86E8-3E08-3CB8-AB0BF85227D0}"/>
          </ac:picMkLst>
        </pc:picChg>
      </pc:sldChg>
      <pc:sldChg chg="addSp modSp mod">
        <pc:chgData name="MONKS2, Laura (NHS ENGLAND - T1510)" userId="934f8e28-5de8-4583-ac76-34d7f16248d7" providerId="ADAL" clId="{FA10A3D8-B255-4E96-A9C1-2D6C74AC869B}" dt="2024-10-16T18:00:41.130" v="42" actId="20577"/>
        <pc:sldMkLst>
          <pc:docMk/>
          <pc:sldMk cId="4108212473" sldId="296"/>
        </pc:sldMkLst>
        <pc:spChg chg="mod">
          <ac:chgData name="MONKS2, Laura (NHS ENGLAND - T1510)" userId="934f8e28-5de8-4583-ac76-34d7f16248d7" providerId="ADAL" clId="{FA10A3D8-B255-4E96-A9C1-2D6C74AC869B}" dt="2024-10-16T18:00:41.130" v="42" actId="20577"/>
          <ac:spMkLst>
            <pc:docMk/>
            <pc:sldMk cId="4108212473" sldId="296"/>
            <ac:spMk id="4" creationId="{08E83C5F-F1DB-0D7C-034C-D6DB278BE564}"/>
          </ac:spMkLst>
        </pc:spChg>
        <pc:grpChg chg="add mod">
          <ac:chgData name="MONKS2, Laura (NHS ENGLAND - T1510)" userId="934f8e28-5de8-4583-ac76-34d7f16248d7" providerId="ADAL" clId="{FA10A3D8-B255-4E96-A9C1-2D6C74AC869B}" dt="2024-10-16T18:00:38.990" v="40" actId="1076"/>
          <ac:grpSpMkLst>
            <pc:docMk/>
            <pc:sldMk cId="4108212473" sldId="296"/>
            <ac:grpSpMk id="2" creationId="{67BC1E57-BFEB-19EA-AFE8-BDF43108793E}"/>
          </ac:grpSpMkLst>
        </pc:grpChg>
        <pc:picChg chg="mod">
          <ac:chgData name="MONKS2, Laura (NHS ENGLAND - T1510)" userId="934f8e28-5de8-4583-ac76-34d7f16248d7" providerId="ADAL" clId="{FA10A3D8-B255-4E96-A9C1-2D6C74AC869B}" dt="2024-10-16T18:00:37.309" v="39"/>
          <ac:picMkLst>
            <pc:docMk/>
            <pc:sldMk cId="4108212473" sldId="296"/>
            <ac:picMk id="5" creationId="{D4A4A846-2B9A-687C-56F4-9EFCB42C5D6F}"/>
          </ac:picMkLst>
        </pc:picChg>
      </pc:sldChg>
      <pc:sldChg chg="modNotesTx">
        <pc:chgData name="MONKS2, Laura (NHS ENGLAND - T1510)" userId="934f8e28-5de8-4583-ac76-34d7f16248d7" providerId="ADAL" clId="{FA10A3D8-B255-4E96-A9C1-2D6C74AC869B}" dt="2024-10-16T18:06:00.170" v="130"/>
        <pc:sldMkLst>
          <pc:docMk/>
          <pc:sldMk cId="2498770579" sldId="297"/>
        </pc:sldMkLst>
      </pc:sldChg>
      <pc:sldChg chg="addSp modSp mod modNotesTx">
        <pc:chgData name="MONKS2, Laura (NHS ENGLAND - T1510)" userId="934f8e28-5de8-4583-ac76-34d7f16248d7" providerId="ADAL" clId="{FA10A3D8-B255-4E96-A9C1-2D6C74AC869B}" dt="2024-10-16T18:06:17.448" v="151" actId="313"/>
        <pc:sldMkLst>
          <pc:docMk/>
          <pc:sldMk cId="1724876336" sldId="298"/>
        </pc:sldMkLst>
        <pc:spChg chg="mod">
          <ac:chgData name="MONKS2, Laura (NHS ENGLAND - T1510)" userId="934f8e28-5de8-4583-ac76-34d7f16248d7" providerId="ADAL" clId="{FA10A3D8-B255-4E96-A9C1-2D6C74AC869B}" dt="2024-10-16T18:00:50" v="46" actId="20577"/>
          <ac:spMkLst>
            <pc:docMk/>
            <pc:sldMk cId="1724876336" sldId="298"/>
            <ac:spMk id="4" creationId="{52885C2C-30F4-9E7F-A986-3128E15D90A7}"/>
          </ac:spMkLst>
        </pc:spChg>
        <pc:grpChg chg="add mod">
          <ac:chgData name="MONKS2, Laura (NHS ENGLAND - T1510)" userId="934f8e28-5de8-4583-ac76-34d7f16248d7" providerId="ADAL" clId="{FA10A3D8-B255-4E96-A9C1-2D6C74AC869B}" dt="2024-10-16T18:00:47.892" v="44" actId="1076"/>
          <ac:grpSpMkLst>
            <pc:docMk/>
            <pc:sldMk cId="1724876336" sldId="298"/>
            <ac:grpSpMk id="2" creationId="{8F8122FE-5A1D-1767-A5D5-F694D3C93F56}"/>
          </ac:grpSpMkLst>
        </pc:grpChg>
        <pc:picChg chg="mod">
          <ac:chgData name="MONKS2, Laura (NHS ENGLAND - T1510)" userId="934f8e28-5de8-4583-ac76-34d7f16248d7" providerId="ADAL" clId="{FA10A3D8-B255-4E96-A9C1-2D6C74AC869B}" dt="2024-10-16T18:00:45.927" v="43"/>
          <ac:picMkLst>
            <pc:docMk/>
            <pc:sldMk cId="1724876336" sldId="298"/>
            <ac:picMk id="5" creationId="{E4306D90-DA9D-5054-29D2-4B5121B258CA}"/>
          </ac:picMkLst>
        </pc:picChg>
      </pc:sldChg>
      <pc:sldChg chg="addSp delSp modSp mod modNotesTx">
        <pc:chgData name="MONKS2, Laura (NHS ENGLAND - T1510)" userId="934f8e28-5de8-4583-ac76-34d7f16248d7" providerId="ADAL" clId="{FA10A3D8-B255-4E96-A9C1-2D6C74AC869B}" dt="2024-10-16T18:09:14.449" v="466" actId="20577"/>
        <pc:sldMkLst>
          <pc:docMk/>
          <pc:sldMk cId="3609092479" sldId="312"/>
        </pc:sldMkLst>
        <pc:spChg chg="mod">
          <ac:chgData name="MONKS2, Laura (NHS ENGLAND - T1510)" userId="934f8e28-5de8-4583-ac76-34d7f16248d7" providerId="ADAL" clId="{FA10A3D8-B255-4E96-A9C1-2D6C74AC869B}" dt="2024-10-16T17:57:34.023" v="8" actId="20577"/>
          <ac:spMkLst>
            <pc:docMk/>
            <pc:sldMk cId="3609092479" sldId="312"/>
            <ac:spMk id="6" creationId="{5A47DBEF-1E5A-49E0-2384-4B34022B495B}"/>
          </ac:spMkLst>
        </pc:spChg>
        <pc:grpChg chg="add mod">
          <ac:chgData name="MONKS2, Laura (NHS ENGLAND - T1510)" userId="934f8e28-5de8-4583-ac76-34d7f16248d7" providerId="ADAL" clId="{FA10A3D8-B255-4E96-A9C1-2D6C74AC869B}" dt="2024-10-16T17:56:41.031" v="4" actId="1076"/>
          <ac:grpSpMkLst>
            <pc:docMk/>
            <pc:sldMk cId="3609092479" sldId="312"/>
            <ac:grpSpMk id="5" creationId="{69979F26-B091-F7A3-DBB5-065C441FC477}"/>
          </ac:grpSpMkLst>
        </pc:grpChg>
        <pc:picChg chg="add del mod">
          <ac:chgData name="MONKS2, Laura (NHS ENGLAND - T1510)" userId="934f8e28-5de8-4583-ac76-34d7f16248d7" providerId="ADAL" clId="{FA10A3D8-B255-4E96-A9C1-2D6C74AC869B}" dt="2024-10-16T17:56:38.610" v="3" actId="478"/>
          <ac:picMkLst>
            <pc:docMk/>
            <pc:sldMk cId="3609092479" sldId="312"/>
            <ac:picMk id="3" creationId="{87C25E81-A21B-4A65-90CA-FBEA87D336DD}"/>
          </ac:picMkLst>
        </pc:picChg>
        <pc:picChg chg="mod">
          <ac:chgData name="MONKS2, Laura (NHS ENGLAND - T1510)" userId="934f8e28-5de8-4583-ac76-34d7f16248d7" providerId="ADAL" clId="{FA10A3D8-B255-4E96-A9C1-2D6C74AC869B}" dt="2024-10-16T17:56:34.809" v="1"/>
          <ac:picMkLst>
            <pc:docMk/>
            <pc:sldMk cId="3609092479" sldId="312"/>
            <ac:picMk id="7" creationId="{FAAB057B-72D3-B451-5A0E-9E809B42D301}"/>
          </ac:picMkLst>
        </pc:picChg>
      </pc:sldChg>
      <pc:sldChg chg="modNotesTx">
        <pc:chgData name="MONKS2, Laura (NHS ENGLAND - T1510)" userId="934f8e28-5de8-4583-ac76-34d7f16248d7" providerId="ADAL" clId="{FA10A3D8-B255-4E96-A9C1-2D6C74AC869B}" dt="2024-10-16T18:02:00.894" v="73" actId="113"/>
        <pc:sldMkLst>
          <pc:docMk/>
          <pc:sldMk cId="3561123205" sldId="319"/>
        </pc:sldMkLst>
      </pc:sldChg>
      <pc:sldChg chg="modNotesTx">
        <pc:chgData name="MONKS2, Laura (NHS ENGLAND - T1510)" userId="934f8e28-5de8-4583-ac76-34d7f16248d7" providerId="ADAL" clId="{FA10A3D8-B255-4E96-A9C1-2D6C74AC869B}" dt="2024-10-16T18:02:04.434" v="74"/>
        <pc:sldMkLst>
          <pc:docMk/>
          <pc:sldMk cId="241345046" sldId="320"/>
        </pc:sldMkLst>
      </pc:sldChg>
    </pc:docChg>
  </pc:docChgLst>
  <pc:docChgLst>
    <pc:chgData name="MONKS2, Laura (NHS ENGLAND - T1510)" userId="934f8e28-5de8-4583-ac76-34d7f16248d7" providerId="ADAL" clId="{08188BE8-0731-431C-ABAC-4A116D49580E}"/>
    <pc:docChg chg="">
      <pc:chgData name="MONKS2, Laura (NHS ENGLAND - T1510)" userId="934f8e28-5de8-4583-ac76-34d7f16248d7" providerId="ADAL" clId="{08188BE8-0731-431C-ABAC-4A116D49580E}" dt="2024-09-10T12:28:20.833" v="3"/>
      <pc:docMkLst>
        <pc:docMk/>
      </pc:docMkLst>
      <pc:sldChg chg="addCm">
        <pc:chgData name="MONKS2, Laura (NHS ENGLAND - T1510)" userId="934f8e28-5de8-4583-ac76-34d7f16248d7" providerId="ADAL" clId="{08188BE8-0731-431C-ABAC-4A116D49580E}" dt="2024-09-06T20:38:01.901" v="1"/>
        <pc:sldMkLst>
          <pc:docMk/>
          <pc:sldMk cId="4108212473" sldId="296"/>
        </pc:sldMkLst>
        <pc:extLst>
          <p:ext xmlns:p="http://schemas.openxmlformats.org/presentationml/2006/main" uri="{D6D511B9-2390-475A-947B-AFAB55BFBCF1}">
            <pc226:cmChg xmlns:pc226="http://schemas.microsoft.com/office/powerpoint/2022/06/main/command" chg="add">
              <pc226:chgData name="MONKS2, Laura (NHS ENGLAND - T1510)" userId="934f8e28-5de8-4583-ac76-34d7f16248d7" providerId="ADAL" clId="{08188BE8-0731-431C-ABAC-4A116D49580E}" dt="2024-09-06T20:38:01.901" v="1"/>
              <pc2:cmMkLst xmlns:pc2="http://schemas.microsoft.com/office/powerpoint/2019/9/main/command">
                <pc:docMk/>
                <pc:sldMk cId="4108212473" sldId="296"/>
                <pc2:cmMk id="{9F4469D9-C571-4303-AF64-1D849445CD03}"/>
              </pc2:cmMkLst>
            </pc226:cmChg>
          </p:ext>
        </pc:extLst>
      </pc:sldChg>
      <pc:sldChg chg="addCm delCm">
        <pc:chgData name="MONKS2, Laura (NHS ENGLAND - T1510)" userId="934f8e28-5de8-4583-ac76-34d7f16248d7" providerId="ADAL" clId="{08188BE8-0731-431C-ABAC-4A116D49580E}" dt="2024-09-10T12:28:20.833" v="3"/>
        <pc:sldMkLst>
          <pc:docMk/>
          <pc:sldMk cId="3561123205" sldId="319"/>
        </pc:sldMkLst>
        <pc:extLst>
          <p:ext xmlns:p="http://schemas.openxmlformats.org/presentationml/2006/main" uri="{D6D511B9-2390-475A-947B-AFAB55BFBCF1}">
            <pc226:cmChg xmlns:pc226="http://schemas.microsoft.com/office/powerpoint/2022/06/main/command" chg="add del">
              <pc226:chgData name="MONKS2, Laura (NHS ENGLAND - T1510)" userId="934f8e28-5de8-4583-ac76-34d7f16248d7" providerId="ADAL" clId="{08188BE8-0731-431C-ABAC-4A116D49580E}" dt="2024-09-10T12:28:12.799" v="2"/>
              <pc2:cmMkLst xmlns:pc2="http://schemas.microsoft.com/office/powerpoint/2019/9/main/command">
                <pc:docMk/>
                <pc:sldMk cId="3561123205" sldId="319"/>
                <pc2:cmMk id="{7E8C195B-9B0D-4635-8072-256B2826D806}"/>
              </pc2:cmMkLst>
            </pc226:cmChg>
            <pc226:cmChg xmlns:pc226="http://schemas.microsoft.com/office/powerpoint/2022/06/main/command" chg="add">
              <pc226:chgData name="MONKS2, Laura (NHS ENGLAND - T1510)" userId="934f8e28-5de8-4583-ac76-34d7f16248d7" providerId="ADAL" clId="{08188BE8-0731-431C-ABAC-4A116D49580E}" dt="2024-09-10T12:28:20.833" v="3"/>
              <pc2:cmMkLst xmlns:pc2="http://schemas.microsoft.com/office/powerpoint/2019/9/main/command">
                <pc:docMk/>
                <pc:sldMk cId="3561123205" sldId="319"/>
                <pc2:cmMk id="{F5530B6A-D1C8-4A20-B585-2A8B8DFBA475}"/>
              </pc2:cmMkLst>
            </pc226:cmChg>
          </p:ext>
        </pc:extLst>
      </pc:sldChg>
    </pc:docChg>
  </pc:docChgLst>
  <pc:docChgLst>
    <pc:chgData name="Donough Shanahan" userId="3d8f3e38-0c73-4e57-8bb7-ee0ccd3a230d" providerId="ADAL" clId="{A8832840-5B34-4C8F-AF24-088DCB138935}"/>
    <pc:docChg chg="modSld">
      <pc:chgData name="Donough Shanahan" userId="3d8f3e38-0c73-4e57-8bb7-ee0ccd3a230d" providerId="ADAL" clId="{A8832840-5B34-4C8F-AF24-088DCB138935}" dt="2024-10-02T15:39:30.115" v="29"/>
      <pc:docMkLst>
        <pc:docMk/>
      </pc:docMkLst>
      <pc:sldChg chg="modNotesTx">
        <pc:chgData name="Donough Shanahan" userId="3d8f3e38-0c73-4e57-8bb7-ee0ccd3a230d" providerId="ADAL" clId="{A8832840-5B34-4C8F-AF24-088DCB138935}" dt="2024-10-02T15:33:31.058" v="1"/>
        <pc:sldMkLst>
          <pc:docMk/>
          <pc:sldMk cId="2177221497" sldId="259"/>
        </pc:sldMkLst>
      </pc:sldChg>
      <pc:sldChg chg="modNotesTx">
        <pc:chgData name="Donough Shanahan" userId="3d8f3e38-0c73-4e57-8bb7-ee0ccd3a230d" providerId="ADAL" clId="{A8832840-5B34-4C8F-AF24-088DCB138935}" dt="2024-10-02T15:34:01.444" v="2"/>
        <pc:sldMkLst>
          <pc:docMk/>
          <pc:sldMk cId="3439992290" sldId="261"/>
        </pc:sldMkLst>
      </pc:sldChg>
      <pc:sldChg chg="modNotesTx">
        <pc:chgData name="Donough Shanahan" userId="3d8f3e38-0c73-4e57-8bb7-ee0ccd3a230d" providerId="ADAL" clId="{A8832840-5B34-4C8F-AF24-088DCB138935}" dt="2024-10-02T15:35:02.412" v="4" actId="20577"/>
        <pc:sldMkLst>
          <pc:docMk/>
          <pc:sldMk cId="2026062938" sldId="271"/>
        </pc:sldMkLst>
      </pc:sldChg>
      <pc:sldChg chg="modNotesTx">
        <pc:chgData name="Donough Shanahan" userId="3d8f3e38-0c73-4e57-8bb7-ee0ccd3a230d" providerId="ADAL" clId="{A8832840-5B34-4C8F-AF24-088DCB138935}" dt="2024-10-02T15:35:27.078" v="5"/>
        <pc:sldMkLst>
          <pc:docMk/>
          <pc:sldMk cId="3592179544" sldId="273"/>
        </pc:sldMkLst>
      </pc:sldChg>
      <pc:sldChg chg="modNotesTx">
        <pc:chgData name="Donough Shanahan" userId="3d8f3e38-0c73-4e57-8bb7-ee0ccd3a230d" providerId="ADAL" clId="{A8832840-5B34-4C8F-AF24-088DCB138935}" dt="2024-10-02T15:36:13.536" v="14"/>
        <pc:sldMkLst>
          <pc:docMk/>
          <pc:sldMk cId="2899713028" sldId="274"/>
        </pc:sldMkLst>
      </pc:sldChg>
      <pc:sldChg chg="modNotesTx">
        <pc:chgData name="Donough Shanahan" userId="3d8f3e38-0c73-4e57-8bb7-ee0ccd3a230d" providerId="ADAL" clId="{A8832840-5B34-4C8F-AF24-088DCB138935}" dt="2024-10-02T15:37:38.754" v="20"/>
        <pc:sldMkLst>
          <pc:docMk/>
          <pc:sldMk cId="1166127842" sldId="276"/>
        </pc:sldMkLst>
      </pc:sldChg>
      <pc:sldChg chg="modNotesTx">
        <pc:chgData name="Donough Shanahan" userId="3d8f3e38-0c73-4e57-8bb7-ee0ccd3a230d" providerId="ADAL" clId="{A8832840-5B34-4C8F-AF24-088DCB138935}" dt="2024-10-02T15:38:17.158" v="21"/>
        <pc:sldMkLst>
          <pc:docMk/>
          <pc:sldMk cId="4108212473" sldId="296"/>
        </pc:sldMkLst>
      </pc:sldChg>
      <pc:sldChg chg="modNotesTx">
        <pc:chgData name="Donough Shanahan" userId="3d8f3e38-0c73-4e57-8bb7-ee0ccd3a230d" providerId="ADAL" clId="{A8832840-5B34-4C8F-AF24-088DCB138935}" dt="2024-10-02T15:38:45.849" v="23" actId="20577"/>
        <pc:sldMkLst>
          <pc:docMk/>
          <pc:sldMk cId="2498770579" sldId="297"/>
        </pc:sldMkLst>
      </pc:sldChg>
      <pc:sldChg chg="modNotesTx">
        <pc:chgData name="Donough Shanahan" userId="3d8f3e38-0c73-4e57-8bb7-ee0ccd3a230d" providerId="ADAL" clId="{A8832840-5B34-4C8F-AF24-088DCB138935}" dt="2024-10-02T15:39:30.115" v="29"/>
        <pc:sldMkLst>
          <pc:docMk/>
          <pc:sldMk cId="1724876336" sldId="298"/>
        </pc:sldMkLst>
      </pc:sldChg>
      <pc:sldChg chg="modNotesTx">
        <pc:chgData name="Donough Shanahan" userId="3d8f3e38-0c73-4e57-8bb7-ee0ccd3a230d" providerId="ADAL" clId="{A8832840-5B34-4C8F-AF24-088DCB138935}" dt="2024-10-02T15:33:20.430" v="0"/>
        <pc:sldMkLst>
          <pc:docMk/>
          <pc:sldMk cId="3609092479" sldId="312"/>
        </pc:sldMkLst>
      </pc:sldChg>
    </pc:docChg>
  </pc:docChgLst>
  <pc:docChgLst>
    <pc:chgData name="Laura Monks" userId="S::laura.monks@hee.nhs.uk::515682e7-d9c1-41e8-8def-e4cca7c444ae" providerId="AD" clId="Web-{83AA0F2C-52F5-3C50-CF64-6D4CBBC2FC46}"/>
    <pc:docChg chg="mod addSld modSld sldOrd">
      <pc:chgData name="Laura Monks" userId="S::laura.monks@hee.nhs.uk::515682e7-d9c1-41e8-8def-e4cca7c444ae" providerId="AD" clId="Web-{83AA0F2C-52F5-3C50-CF64-6D4CBBC2FC46}" dt="2022-08-22T12:19:07.428" v="86" actId="20577"/>
      <pc:docMkLst>
        <pc:docMk/>
      </pc:docMkLst>
      <pc:sldChg chg="modSp">
        <pc:chgData name="Laura Monks" userId="S::laura.monks@hee.nhs.uk::515682e7-d9c1-41e8-8def-e4cca7c444ae" providerId="AD" clId="Web-{83AA0F2C-52F5-3C50-CF64-6D4CBBC2FC46}" dt="2022-08-22T12:04:03.274" v="10" actId="20577"/>
        <pc:sldMkLst>
          <pc:docMk/>
          <pc:sldMk cId="3439992290" sldId="261"/>
        </pc:sldMkLst>
        <pc:spChg chg="mod">
          <ac:chgData name="Laura Monks" userId="S::laura.monks@hee.nhs.uk::515682e7-d9c1-41e8-8def-e4cca7c444ae" providerId="AD" clId="Web-{83AA0F2C-52F5-3C50-CF64-6D4CBBC2FC46}" dt="2022-08-22T12:04:03.274" v="10" actId="20577"/>
          <ac:spMkLst>
            <pc:docMk/>
            <pc:sldMk cId="3439992290" sldId="261"/>
            <ac:spMk id="8" creationId="{89C1A676-F27F-4A9C-B926-71B027C49351}"/>
          </ac:spMkLst>
        </pc:spChg>
      </pc:sldChg>
      <pc:sldChg chg="modSp addCm modCm">
        <pc:chgData name="Laura Monks" userId="S::laura.monks@hee.nhs.uk::515682e7-d9c1-41e8-8def-e4cca7c444ae" providerId="AD" clId="Web-{83AA0F2C-52F5-3C50-CF64-6D4CBBC2FC46}" dt="2022-08-22T11:55:47.899" v="7" actId="20577"/>
        <pc:sldMkLst>
          <pc:docMk/>
          <pc:sldMk cId="2026062938" sldId="271"/>
        </pc:sldMkLst>
        <pc:spChg chg="mod">
          <ac:chgData name="Laura Monks" userId="S::laura.monks@hee.nhs.uk::515682e7-d9c1-41e8-8def-e4cca7c444ae" providerId="AD" clId="Web-{83AA0F2C-52F5-3C50-CF64-6D4CBBC2FC46}" dt="2022-08-22T11:55:47.899" v="7" actId="20577"/>
          <ac:spMkLst>
            <pc:docMk/>
            <pc:sldMk cId="2026062938" sldId="271"/>
            <ac:spMk id="3" creationId="{BCD3C4C4-22F1-4FB9-99A0-7B95FE0FC2D7}"/>
          </ac:spMkLst>
        </pc:spChg>
      </pc:sldChg>
      <pc:sldChg chg="modSp">
        <pc:chgData name="Laura Monks" userId="S::laura.monks@hee.nhs.uk::515682e7-d9c1-41e8-8def-e4cca7c444ae" providerId="AD" clId="Web-{83AA0F2C-52F5-3C50-CF64-6D4CBBC2FC46}" dt="2022-08-22T12:04:20.728" v="15" actId="20577"/>
        <pc:sldMkLst>
          <pc:docMk/>
          <pc:sldMk cId="2899713028" sldId="274"/>
        </pc:sldMkLst>
        <pc:spChg chg="mod">
          <ac:chgData name="Laura Monks" userId="S::laura.monks@hee.nhs.uk::515682e7-d9c1-41e8-8def-e4cca7c444ae" providerId="AD" clId="Web-{83AA0F2C-52F5-3C50-CF64-6D4CBBC2FC46}" dt="2022-08-22T12:04:20.728" v="15" actId="20577"/>
          <ac:spMkLst>
            <pc:docMk/>
            <pc:sldMk cId="2899713028" sldId="274"/>
            <ac:spMk id="8" creationId="{89C1A676-F27F-4A9C-B926-71B027C49351}"/>
          </ac:spMkLst>
        </pc:spChg>
      </pc:sldChg>
      <pc:sldChg chg="addSp delSp modSp ord addCm">
        <pc:chgData name="Laura Monks" userId="S::laura.monks@hee.nhs.uk::515682e7-d9c1-41e8-8def-e4cca7c444ae" providerId="AD" clId="Web-{83AA0F2C-52F5-3C50-CF64-6D4CBBC2FC46}" dt="2022-08-22T12:11:44.648" v="37"/>
        <pc:sldMkLst>
          <pc:docMk/>
          <pc:sldMk cId="2297504692" sldId="275"/>
        </pc:sldMkLst>
        <pc:spChg chg="mod">
          <ac:chgData name="Laura Monks" userId="S::laura.monks@hee.nhs.uk::515682e7-d9c1-41e8-8def-e4cca7c444ae" providerId="AD" clId="Web-{83AA0F2C-52F5-3C50-CF64-6D4CBBC2FC46}" dt="2022-08-22T12:10:34.881" v="36" actId="20577"/>
          <ac:spMkLst>
            <pc:docMk/>
            <pc:sldMk cId="2297504692" sldId="275"/>
            <ac:spMk id="2" creationId="{19A07EE3-6386-472A-969F-7EA38723F30D}"/>
          </ac:spMkLst>
        </pc:spChg>
        <pc:spChg chg="del">
          <ac:chgData name="Laura Monks" userId="S::laura.monks@hee.nhs.uk::515682e7-d9c1-41e8-8def-e4cca7c444ae" providerId="AD" clId="Web-{83AA0F2C-52F5-3C50-CF64-6D4CBBC2FC46}" dt="2022-08-22T12:08:10.517" v="28"/>
          <ac:spMkLst>
            <pc:docMk/>
            <pc:sldMk cId="2297504692" sldId="275"/>
            <ac:spMk id="3" creationId="{372C4C04-D0EF-4D83-AC53-CEBCF3EB986D}"/>
          </ac:spMkLst>
        </pc:spChg>
        <pc:spChg chg="add del mod">
          <ac:chgData name="Laura Monks" userId="S::laura.monks@hee.nhs.uk::515682e7-d9c1-41e8-8def-e4cca7c444ae" providerId="AD" clId="Web-{83AA0F2C-52F5-3C50-CF64-6D4CBBC2FC46}" dt="2022-08-22T12:10:12.536" v="30"/>
          <ac:spMkLst>
            <pc:docMk/>
            <pc:sldMk cId="2297504692" sldId="275"/>
            <ac:spMk id="5" creationId="{297AFA32-4CE1-3737-3322-3DEB48832C4F}"/>
          </ac:spMkLst>
        </pc:spChg>
        <pc:picChg chg="add mod ord">
          <ac:chgData name="Laura Monks" userId="S::laura.monks@hee.nhs.uk::515682e7-d9c1-41e8-8def-e4cca7c444ae" providerId="AD" clId="Web-{83AA0F2C-52F5-3C50-CF64-6D4CBBC2FC46}" dt="2022-08-22T12:10:20.286" v="33" actId="1076"/>
          <ac:picMkLst>
            <pc:docMk/>
            <pc:sldMk cId="2297504692" sldId="275"/>
            <ac:picMk id="6" creationId="{6F26D97A-505D-03AE-965E-B1A5C51BBDAE}"/>
          </ac:picMkLst>
        </pc:picChg>
      </pc:sldChg>
      <pc:sldChg chg="modSp">
        <pc:chgData name="Laura Monks" userId="S::laura.monks@hee.nhs.uk::515682e7-d9c1-41e8-8def-e4cca7c444ae" providerId="AD" clId="Web-{83AA0F2C-52F5-3C50-CF64-6D4CBBC2FC46}" dt="2022-08-22T12:13:22.589" v="48" actId="20577"/>
        <pc:sldMkLst>
          <pc:docMk/>
          <pc:sldMk cId="1166127842" sldId="276"/>
        </pc:sldMkLst>
        <pc:spChg chg="mod">
          <ac:chgData name="Laura Monks" userId="S::laura.monks@hee.nhs.uk::515682e7-d9c1-41e8-8def-e4cca7c444ae" providerId="AD" clId="Web-{83AA0F2C-52F5-3C50-CF64-6D4CBBC2FC46}" dt="2022-08-22T12:13:22.589" v="48" actId="20577"/>
          <ac:spMkLst>
            <pc:docMk/>
            <pc:sldMk cId="1166127842" sldId="276"/>
            <ac:spMk id="8" creationId="{89C1A676-F27F-4A9C-B926-71B027C49351}"/>
          </ac:spMkLst>
        </pc:spChg>
      </pc:sldChg>
      <pc:sldChg chg="modSp">
        <pc:chgData name="Laura Monks" userId="S::laura.monks@hee.nhs.uk::515682e7-d9c1-41e8-8def-e4cca7c444ae" providerId="AD" clId="Web-{83AA0F2C-52F5-3C50-CF64-6D4CBBC2FC46}" dt="2022-08-22T12:19:07.428" v="86" actId="20577"/>
        <pc:sldMkLst>
          <pc:docMk/>
          <pc:sldMk cId="272077359" sldId="283"/>
        </pc:sldMkLst>
        <pc:spChg chg="mod">
          <ac:chgData name="Laura Monks" userId="S::laura.monks@hee.nhs.uk::515682e7-d9c1-41e8-8def-e4cca7c444ae" providerId="AD" clId="Web-{83AA0F2C-52F5-3C50-CF64-6D4CBBC2FC46}" dt="2022-08-22T12:19:07.428" v="86" actId="20577"/>
          <ac:spMkLst>
            <pc:docMk/>
            <pc:sldMk cId="272077359" sldId="283"/>
            <ac:spMk id="3" creationId="{E99325B8-3E81-44F6-9869-00A36F317D32}"/>
          </ac:spMkLst>
        </pc:spChg>
      </pc:sldChg>
      <pc:sldChg chg="modSp addCm">
        <pc:chgData name="Laura Monks" userId="S::laura.monks@hee.nhs.uk::515682e7-d9c1-41e8-8def-e4cca7c444ae" providerId="AD" clId="Web-{83AA0F2C-52F5-3C50-CF64-6D4CBBC2FC46}" dt="2022-08-22T12:18:17.817" v="71" actId="20577"/>
        <pc:sldMkLst>
          <pc:docMk/>
          <pc:sldMk cId="3732551976" sldId="284"/>
        </pc:sldMkLst>
        <pc:spChg chg="mod">
          <ac:chgData name="Laura Monks" userId="S::laura.monks@hee.nhs.uk::515682e7-d9c1-41e8-8def-e4cca7c444ae" providerId="AD" clId="Web-{83AA0F2C-52F5-3C50-CF64-6D4CBBC2FC46}" dt="2022-08-22T12:18:17.817" v="71" actId="20577"/>
          <ac:spMkLst>
            <pc:docMk/>
            <pc:sldMk cId="3732551976" sldId="284"/>
            <ac:spMk id="3" creationId="{E99325B8-3E81-44F6-9869-00A36F317D32}"/>
          </ac:spMkLst>
        </pc:spChg>
      </pc:sldChg>
      <pc:sldChg chg="modSp">
        <pc:chgData name="Laura Monks" userId="S::laura.monks@hee.nhs.uk::515682e7-d9c1-41e8-8def-e4cca7c444ae" providerId="AD" clId="Web-{83AA0F2C-52F5-3C50-CF64-6D4CBBC2FC46}" dt="2022-08-22T12:13:45.855" v="55" actId="20577"/>
        <pc:sldMkLst>
          <pc:docMk/>
          <pc:sldMk cId="2543481623" sldId="287"/>
        </pc:sldMkLst>
        <pc:spChg chg="mod">
          <ac:chgData name="Laura Monks" userId="S::laura.monks@hee.nhs.uk::515682e7-d9c1-41e8-8def-e4cca7c444ae" providerId="AD" clId="Web-{83AA0F2C-52F5-3C50-CF64-6D4CBBC2FC46}" dt="2022-08-22T12:13:45.855" v="55" actId="20577"/>
          <ac:spMkLst>
            <pc:docMk/>
            <pc:sldMk cId="2543481623" sldId="287"/>
            <ac:spMk id="3" creationId="{23A8233B-00F0-4C88-A58A-D74090EE0DFF}"/>
          </ac:spMkLst>
        </pc:spChg>
      </pc:sldChg>
      <pc:sldChg chg="modSp">
        <pc:chgData name="Laura Monks" userId="S::laura.monks@hee.nhs.uk::515682e7-d9c1-41e8-8def-e4cca7c444ae" providerId="AD" clId="Web-{83AA0F2C-52F5-3C50-CF64-6D4CBBC2FC46}" dt="2022-08-22T12:12:29.306" v="39" actId="20577"/>
        <pc:sldMkLst>
          <pc:docMk/>
          <pc:sldMk cId="4108212473" sldId="296"/>
        </pc:sldMkLst>
        <pc:spChg chg="mod">
          <ac:chgData name="Laura Monks" userId="S::laura.monks@hee.nhs.uk::515682e7-d9c1-41e8-8def-e4cca7c444ae" providerId="AD" clId="Web-{83AA0F2C-52F5-3C50-CF64-6D4CBBC2FC46}" dt="2022-08-22T12:12:29.306" v="39" actId="20577"/>
          <ac:spMkLst>
            <pc:docMk/>
            <pc:sldMk cId="4108212473" sldId="296"/>
            <ac:spMk id="3" creationId="{23A8233B-00F0-4C88-A58A-D74090EE0DFF}"/>
          </ac:spMkLst>
        </pc:spChg>
      </pc:sldChg>
      <pc:sldChg chg="modSp">
        <pc:chgData name="Laura Monks" userId="S::laura.monks@hee.nhs.uk::515682e7-d9c1-41e8-8def-e4cca7c444ae" providerId="AD" clId="Web-{83AA0F2C-52F5-3C50-CF64-6D4CBBC2FC46}" dt="2022-08-22T12:12:47.588" v="43" actId="20577"/>
        <pc:sldMkLst>
          <pc:docMk/>
          <pc:sldMk cId="1724876336" sldId="298"/>
        </pc:sldMkLst>
        <pc:spChg chg="mod">
          <ac:chgData name="Laura Monks" userId="S::laura.monks@hee.nhs.uk::515682e7-d9c1-41e8-8def-e4cca7c444ae" providerId="AD" clId="Web-{83AA0F2C-52F5-3C50-CF64-6D4CBBC2FC46}" dt="2022-08-22T12:12:47.588" v="43" actId="20577"/>
          <ac:spMkLst>
            <pc:docMk/>
            <pc:sldMk cId="1724876336" sldId="298"/>
            <ac:spMk id="3" creationId="{23A8233B-00F0-4C88-A58A-D74090EE0DFF}"/>
          </ac:spMkLst>
        </pc:spChg>
      </pc:sldChg>
      <pc:sldChg chg="add replId">
        <pc:chgData name="Laura Monks" userId="S::laura.monks@hee.nhs.uk::515682e7-d9c1-41e8-8def-e4cca7c444ae" providerId="AD" clId="Web-{83AA0F2C-52F5-3C50-CF64-6D4CBBC2FC46}" dt="2022-08-22T12:07:50.203" v="16"/>
        <pc:sldMkLst>
          <pc:docMk/>
          <pc:sldMk cId="4112756277" sldId="318"/>
        </pc:sldMkLst>
      </pc:sldChg>
    </pc:docChg>
  </pc:docChgLst>
  <pc:docChgLst>
    <pc:chgData name="Laura Monks" userId="S::laura.monks@hee.nhs.uk::515682e7-d9c1-41e8-8def-e4cca7c444ae" providerId="AD" clId="Web-{9D485FE3-08F4-9FB7-BFC0-24A76B85E3C8}"/>
    <pc:docChg chg="">
      <pc:chgData name="Laura Monks" userId="S::laura.monks@hee.nhs.uk::515682e7-d9c1-41e8-8def-e4cca7c444ae" providerId="AD" clId="Web-{9D485FE3-08F4-9FB7-BFC0-24A76B85E3C8}" dt="2022-08-23T12:47:30.708" v="1"/>
      <pc:docMkLst>
        <pc:docMk/>
      </pc:docMkLst>
      <pc:sldChg chg="delCm">
        <pc:chgData name="Laura Monks" userId="S::laura.monks@hee.nhs.uk::515682e7-d9c1-41e8-8def-e4cca7c444ae" providerId="AD" clId="Web-{9D485FE3-08F4-9FB7-BFC0-24A76B85E3C8}" dt="2022-08-23T12:36:42.624" v="0"/>
        <pc:sldMkLst>
          <pc:docMk/>
          <pc:sldMk cId="2026062938" sldId="271"/>
        </pc:sldMkLst>
      </pc:sldChg>
      <pc:sldChg chg="modCm">
        <pc:chgData name="Laura Monks" userId="S::laura.monks@hee.nhs.uk::515682e7-d9c1-41e8-8def-e4cca7c444ae" providerId="AD" clId="Web-{9D485FE3-08F4-9FB7-BFC0-24A76B85E3C8}" dt="2022-08-23T12:47:30.708" v="1"/>
        <pc:sldMkLst>
          <pc:docMk/>
          <pc:sldMk cId="2297504692" sldId="275"/>
        </pc:sldMkLst>
      </pc:sldChg>
    </pc:docChg>
  </pc:docChgLst>
  <pc:docChgLst>
    <pc:chgData name="Darren Aldrich" userId="S::darren.aldrich@hee.nhs.uk::5590bb9b-24d9-4be1-bb62-ecf3c412d814" providerId="AD" clId="Web-{1F6230C1-33A4-79CB-F996-6AB3583FC258}"/>
    <pc:docChg chg="sldOrd">
      <pc:chgData name="Darren Aldrich" userId="S::darren.aldrich@hee.nhs.uk::5590bb9b-24d9-4be1-bb62-ecf3c412d814" providerId="AD" clId="Web-{1F6230C1-33A4-79CB-F996-6AB3583FC258}" dt="2022-08-25T14:58:31.473" v="1"/>
      <pc:docMkLst>
        <pc:docMk/>
      </pc:docMkLst>
      <pc:sldChg chg="ord">
        <pc:chgData name="Darren Aldrich" userId="S::darren.aldrich@hee.nhs.uk::5590bb9b-24d9-4be1-bb62-ecf3c412d814" providerId="AD" clId="Web-{1F6230C1-33A4-79CB-F996-6AB3583FC258}" dt="2022-08-25T14:58:31.473" v="1"/>
        <pc:sldMkLst>
          <pc:docMk/>
          <pc:sldMk cId="4026909354" sldId="291"/>
        </pc:sldMkLst>
      </pc:sldChg>
    </pc:docChg>
  </pc:docChgLst>
  <pc:docChgLst>
    <pc:chgData name="Laura Monks" userId="S::laura.monks@hee.nhs.uk::515682e7-d9c1-41e8-8def-e4cca7c444ae" providerId="AD" clId="Web-{8268AFE3-39E8-1D67-9916-F92AAA11F301}"/>
    <pc:docChg chg="modSld">
      <pc:chgData name="Laura Monks" userId="S::laura.monks@hee.nhs.uk::515682e7-d9c1-41e8-8def-e4cca7c444ae" providerId="AD" clId="Web-{8268AFE3-39E8-1D67-9916-F92AAA11F301}" dt="2022-09-15T15:22:50.863" v="161" actId="1076"/>
      <pc:docMkLst>
        <pc:docMk/>
      </pc:docMkLst>
      <pc:sldChg chg="modSp">
        <pc:chgData name="Laura Monks" userId="S::laura.monks@hee.nhs.uk::515682e7-d9c1-41e8-8def-e4cca7c444ae" providerId="AD" clId="Web-{8268AFE3-39E8-1D67-9916-F92AAA11F301}" dt="2022-09-15T15:15:27.556" v="120" actId="1076"/>
        <pc:sldMkLst>
          <pc:docMk/>
          <pc:sldMk cId="2177221497" sldId="259"/>
        </pc:sldMkLst>
        <pc:spChg chg="mod">
          <ac:chgData name="Laura Monks" userId="S::laura.monks@hee.nhs.uk::515682e7-d9c1-41e8-8def-e4cca7c444ae" providerId="AD" clId="Web-{8268AFE3-39E8-1D67-9916-F92AAA11F301}" dt="2022-09-15T15:15:27.556" v="120" actId="1076"/>
          <ac:spMkLst>
            <pc:docMk/>
            <pc:sldMk cId="2177221497" sldId="259"/>
            <ac:spMk id="2" creationId="{6FB37CB9-2B96-4698-BD0F-5493BED48E78}"/>
          </ac:spMkLst>
        </pc:spChg>
        <pc:spChg chg="mod">
          <ac:chgData name="Laura Monks" userId="S::laura.monks@hee.nhs.uk::515682e7-d9c1-41e8-8def-e4cca7c444ae" providerId="AD" clId="Web-{8268AFE3-39E8-1D67-9916-F92AAA11F301}" dt="2022-09-15T15:10:34.207" v="95" actId="1076"/>
          <ac:spMkLst>
            <pc:docMk/>
            <pc:sldMk cId="2177221497" sldId="259"/>
            <ac:spMk id="3" creationId="{8E980D6C-11B7-431F-8927-862E6D629A2E}"/>
          </ac:spMkLst>
        </pc:spChg>
      </pc:sldChg>
      <pc:sldChg chg="modSp">
        <pc:chgData name="Laura Monks" userId="S::laura.monks@hee.nhs.uk::515682e7-d9c1-41e8-8def-e4cca7c444ae" providerId="AD" clId="Web-{8268AFE3-39E8-1D67-9916-F92AAA11F301}" dt="2022-09-15T15:15:38.697" v="121" actId="1076"/>
        <pc:sldMkLst>
          <pc:docMk/>
          <pc:sldMk cId="2026062938" sldId="271"/>
        </pc:sldMkLst>
        <pc:spChg chg="mod">
          <ac:chgData name="Laura Monks" userId="S::laura.monks@hee.nhs.uk::515682e7-d9c1-41e8-8def-e4cca7c444ae" providerId="AD" clId="Web-{8268AFE3-39E8-1D67-9916-F92AAA11F301}" dt="2022-09-15T15:15:38.697" v="121" actId="1076"/>
          <ac:spMkLst>
            <pc:docMk/>
            <pc:sldMk cId="2026062938" sldId="271"/>
            <ac:spMk id="2" creationId="{0EC3E83E-4A40-4FF7-826B-FEDD36D0648E}"/>
          </ac:spMkLst>
        </pc:spChg>
        <pc:spChg chg="mod">
          <ac:chgData name="Laura Monks" userId="S::laura.monks@hee.nhs.uk::515682e7-d9c1-41e8-8def-e4cca7c444ae" providerId="AD" clId="Web-{8268AFE3-39E8-1D67-9916-F92AAA11F301}" dt="2022-09-15T15:10:43.691" v="96" actId="1076"/>
          <ac:spMkLst>
            <pc:docMk/>
            <pc:sldMk cId="2026062938" sldId="271"/>
            <ac:spMk id="3" creationId="{BCD3C4C4-22F1-4FB9-99A0-7B95FE0FC2D7}"/>
          </ac:spMkLst>
        </pc:spChg>
      </pc:sldChg>
      <pc:sldChg chg="modSp">
        <pc:chgData name="Laura Monks" userId="S::laura.monks@hee.nhs.uk::515682e7-d9c1-41e8-8def-e4cca7c444ae" providerId="AD" clId="Web-{8268AFE3-39E8-1D67-9916-F92AAA11F301}" dt="2022-09-15T15:15:45.604" v="122" actId="1076"/>
        <pc:sldMkLst>
          <pc:docMk/>
          <pc:sldMk cId="1353796965" sldId="272"/>
        </pc:sldMkLst>
        <pc:spChg chg="mod">
          <ac:chgData name="Laura Monks" userId="S::laura.monks@hee.nhs.uk::515682e7-d9c1-41e8-8def-e4cca7c444ae" providerId="AD" clId="Web-{8268AFE3-39E8-1D67-9916-F92AAA11F301}" dt="2022-09-15T15:15:45.604" v="122" actId="1076"/>
          <ac:spMkLst>
            <pc:docMk/>
            <pc:sldMk cId="1353796965" sldId="272"/>
            <ac:spMk id="2" creationId="{0EC3E83E-4A40-4FF7-826B-FEDD36D0648E}"/>
          </ac:spMkLst>
        </pc:spChg>
        <pc:spChg chg="mod">
          <ac:chgData name="Laura Monks" userId="S::laura.monks@hee.nhs.uk::515682e7-d9c1-41e8-8def-e4cca7c444ae" providerId="AD" clId="Web-{8268AFE3-39E8-1D67-9916-F92AAA11F301}" dt="2022-09-15T14:57:40.456" v="37" actId="20577"/>
          <ac:spMkLst>
            <pc:docMk/>
            <pc:sldMk cId="1353796965" sldId="272"/>
            <ac:spMk id="6" creationId="{CE62BEBB-FD36-4F1D-A22F-9770572D11C4}"/>
          </ac:spMkLst>
        </pc:spChg>
        <pc:spChg chg="mod">
          <ac:chgData name="Laura Monks" userId="S::laura.monks@hee.nhs.uk::515682e7-d9c1-41e8-8def-e4cca7c444ae" providerId="AD" clId="Web-{8268AFE3-39E8-1D67-9916-F92AAA11F301}" dt="2022-09-15T14:57:37.003" v="35" actId="20577"/>
          <ac:spMkLst>
            <pc:docMk/>
            <pc:sldMk cId="1353796965" sldId="272"/>
            <ac:spMk id="8" creationId="{B3538A5F-1606-46C3-ADEE-46A7DB297320}"/>
          </ac:spMkLst>
        </pc:spChg>
      </pc:sldChg>
      <pc:sldChg chg="modSp">
        <pc:chgData name="Laura Monks" userId="S::laura.monks@hee.nhs.uk::515682e7-d9c1-41e8-8def-e4cca7c444ae" providerId="AD" clId="Web-{8268AFE3-39E8-1D67-9916-F92AAA11F301}" dt="2022-09-15T15:15:52.791" v="123" actId="1076"/>
        <pc:sldMkLst>
          <pc:docMk/>
          <pc:sldMk cId="3592179544" sldId="273"/>
        </pc:sldMkLst>
        <pc:spChg chg="mod">
          <ac:chgData name="Laura Monks" userId="S::laura.monks@hee.nhs.uk::515682e7-d9c1-41e8-8def-e4cca7c444ae" providerId="AD" clId="Web-{8268AFE3-39E8-1D67-9916-F92AAA11F301}" dt="2022-09-15T15:15:52.791" v="123" actId="1076"/>
          <ac:spMkLst>
            <pc:docMk/>
            <pc:sldMk cId="3592179544" sldId="273"/>
            <ac:spMk id="5" creationId="{F57121ED-FE6B-46C3-9348-CE70D415C71B}"/>
          </ac:spMkLst>
        </pc:spChg>
        <pc:spChg chg="mod">
          <ac:chgData name="Laura Monks" userId="S::laura.monks@hee.nhs.uk::515682e7-d9c1-41e8-8def-e4cca7c444ae" providerId="AD" clId="Web-{8268AFE3-39E8-1D67-9916-F92AAA11F301}" dt="2022-09-15T15:10:53.863" v="97" actId="1076"/>
          <ac:spMkLst>
            <pc:docMk/>
            <pc:sldMk cId="3592179544" sldId="273"/>
            <ac:spMk id="6" creationId="{19CD001F-0725-4B8B-AA9D-6A9539BDE547}"/>
          </ac:spMkLst>
        </pc:spChg>
      </pc:sldChg>
      <pc:sldChg chg="modSp">
        <pc:chgData name="Laura Monks" userId="S::laura.monks@hee.nhs.uk::515682e7-d9c1-41e8-8def-e4cca7c444ae" providerId="AD" clId="Web-{8268AFE3-39E8-1D67-9916-F92AAA11F301}" dt="2022-09-15T15:07:46.281" v="74" actId="1076"/>
        <pc:sldMkLst>
          <pc:docMk/>
          <pc:sldMk cId="2899713028" sldId="274"/>
        </pc:sldMkLst>
        <pc:spChg chg="mod">
          <ac:chgData name="Laura Monks" userId="S::laura.monks@hee.nhs.uk::515682e7-d9c1-41e8-8def-e4cca7c444ae" providerId="AD" clId="Web-{8268AFE3-39E8-1D67-9916-F92AAA11F301}" dt="2022-09-15T15:07:46.281" v="74" actId="1076"/>
          <ac:spMkLst>
            <pc:docMk/>
            <pc:sldMk cId="2899713028" sldId="274"/>
            <ac:spMk id="8" creationId="{89C1A676-F27F-4A9C-B926-71B027C49351}"/>
          </ac:spMkLst>
        </pc:spChg>
      </pc:sldChg>
      <pc:sldChg chg="modSp">
        <pc:chgData name="Laura Monks" userId="S::laura.monks@hee.nhs.uk::515682e7-d9c1-41e8-8def-e4cca7c444ae" providerId="AD" clId="Web-{8268AFE3-39E8-1D67-9916-F92AAA11F301}" dt="2022-09-15T15:16:04.604" v="126" actId="1076"/>
        <pc:sldMkLst>
          <pc:docMk/>
          <pc:sldMk cId="2297504692" sldId="275"/>
        </pc:sldMkLst>
        <pc:spChg chg="mod">
          <ac:chgData name="Laura Monks" userId="S::laura.monks@hee.nhs.uk::515682e7-d9c1-41e8-8def-e4cca7c444ae" providerId="AD" clId="Web-{8268AFE3-39E8-1D67-9916-F92AAA11F301}" dt="2022-09-15T15:16:04.604" v="126" actId="1076"/>
          <ac:spMkLst>
            <pc:docMk/>
            <pc:sldMk cId="2297504692" sldId="275"/>
            <ac:spMk id="2" creationId="{19A07EE3-6386-472A-969F-7EA38723F30D}"/>
          </ac:spMkLst>
        </pc:spChg>
      </pc:sldChg>
      <pc:sldChg chg="modSp">
        <pc:chgData name="Laura Monks" userId="S::laura.monks@hee.nhs.uk::515682e7-d9c1-41e8-8def-e4cca7c444ae" providerId="AD" clId="Web-{8268AFE3-39E8-1D67-9916-F92AAA11F301}" dt="2022-09-15T15:05:40.622" v="63" actId="1076"/>
        <pc:sldMkLst>
          <pc:docMk/>
          <pc:sldMk cId="1166127842" sldId="276"/>
        </pc:sldMkLst>
        <pc:spChg chg="mod">
          <ac:chgData name="Laura Monks" userId="S::laura.monks@hee.nhs.uk::515682e7-d9c1-41e8-8def-e4cca7c444ae" providerId="AD" clId="Web-{8268AFE3-39E8-1D67-9916-F92AAA11F301}" dt="2022-09-15T15:05:40.622" v="63" actId="1076"/>
          <ac:spMkLst>
            <pc:docMk/>
            <pc:sldMk cId="1166127842" sldId="276"/>
            <ac:spMk id="8" creationId="{89C1A676-F27F-4A9C-B926-71B027C49351}"/>
          </ac:spMkLst>
        </pc:spChg>
      </pc:sldChg>
      <pc:sldChg chg="modSp">
        <pc:chgData name="Laura Monks" userId="S::laura.monks@hee.nhs.uk::515682e7-d9c1-41e8-8def-e4cca7c444ae" providerId="AD" clId="Web-{8268AFE3-39E8-1D67-9916-F92AAA11F301}" dt="2022-09-15T15:17:23.090" v="134" actId="1076"/>
        <pc:sldMkLst>
          <pc:docMk/>
          <pc:sldMk cId="1481145336" sldId="277"/>
        </pc:sldMkLst>
        <pc:spChg chg="mod">
          <ac:chgData name="Laura Monks" userId="S::laura.monks@hee.nhs.uk::515682e7-d9c1-41e8-8def-e4cca7c444ae" providerId="AD" clId="Web-{8268AFE3-39E8-1D67-9916-F92AAA11F301}" dt="2022-09-15T15:17:23.090" v="134" actId="1076"/>
          <ac:spMkLst>
            <pc:docMk/>
            <pc:sldMk cId="1481145336" sldId="277"/>
            <ac:spMk id="2" creationId="{6EEC1658-BE05-42BD-BA1A-FFEDE2BBA92F}"/>
          </ac:spMkLst>
        </pc:spChg>
        <pc:spChg chg="mod">
          <ac:chgData name="Laura Monks" userId="S::laura.monks@hee.nhs.uk::515682e7-d9c1-41e8-8def-e4cca7c444ae" providerId="AD" clId="Web-{8268AFE3-39E8-1D67-9916-F92AAA11F301}" dt="2022-09-15T15:11:07.942" v="99" actId="1076"/>
          <ac:spMkLst>
            <pc:docMk/>
            <pc:sldMk cId="1481145336" sldId="277"/>
            <ac:spMk id="3" creationId="{7C229B04-5451-4FBB-8287-487025AB6329}"/>
          </ac:spMkLst>
        </pc:spChg>
      </pc:sldChg>
      <pc:sldChg chg="modSp">
        <pc:chgData name="Laura Monks" userId="S::laura.monks@hee.nhs.uk::515682e7-d9c1-41e8-8def-e4cca7c444ae" providerId="AD" clId="Web-{8268AFE3-39E8-1D67-9916-F92AAA11F301}" dt="2022-09-15T15:20:27.422" v="148" actId="1076"/>
        <pc:sldMkLst>
          <pc:docMk/>
          <pc:sldMk cId="3139139060" sldId="278"/>
        </pc:sldMkLst>
        <pc:spChg chg="mod">
          <ac:chgData name="Laura Monks" userId="S::laura.monks@hee.nhs.uk::515682e7-d9c1-41e8-8def-e4cca7c444ae" providerId="AD" clId="Web-{8268AFE3-39E8-1D67-9916-F92AAA11F301}" dt="2022-09-15T15:16:19.886" v="130" actId="1076"/>
          <ac:spMkLst>
            <pc:docMk/>
            <pc:sldMk cId="3139139060" sldId="278"/>
            <ac:spMk id="5" creationId="{F57121ED-FE6B-46C3-9348-CE70D415C71B}"/>
          </ac:spMkLst>
        </pc:spChg>
        <pc:spChg chg="mod">
          <ac:chgData name="Laura Monks" userId="S::laura.monks@hee.nhs.uk::515682e7-d9c1-41e8-8def-e4cca7c444ae" providerId="AD" clId="Web-{8268AFE3-39E8-1D67-9916-F92AAA11F301}" dt="2022-09-15T15:20:27.422" v="148" actId="1076"/>
          <ac:spMkLst>
            <pc:docMk/>
            <pc:sldMk cId="3139139060" sldId="278"/>
            <ac:spMk id="6" creationId="{19CD001F-0725-4B8B-AA9D-6A9539BDE547}"/>
          </ac:spMkLst>
        </pc:spChg>
      </pc:sldChg>
      <pc:sldChg chg="modSp">
        <pc:chgData name="Laura Monks" userId="S::laura.monks@hee.nhs.uk::515682e7-d9c1-41e8-8def-e4cca7c444ae" providerId="AD" clId="Web-{8268AFE3-39E8-1D67-9916-F92AAA11F301}" dt="2022-09-15T15:20:31.813" v="149" actId="1076"/>
        <pc:sldMkLst>
          <pc:docMk/>
          <pc:sldMk cId="1068614177" sldId="279"/>
        </pc:sldMkLst>
        <pc:spChg chg="mod">
          <ac:chgData name="Laura Monks" userId="S::laura.monks@hee.nhs.uk::515682e7-d9c1-41e8-8def-e4cca7c444ae" providerId="AD" clId="Web-{8268AFE3-39E8-1D67-9916-F92AAA11F301}" dt="2022-09-15T15:16:25.230" v="131" actId="1076"/>
          <ac:spMkLst>
            <pc:docMk/>
            <pc:sldMk cId="1068614177" sldId="279"/>
            <ac:spMk id="2" creationId="{F432D12E-A039-4BCD-B705-8085753A27CB}"/>
          </ac:spMkLst>
        </pc:spChg>
        <pc:spChg chg="mod">
          <ac:chgData name="Laura Monks" userId="S::laura.monks@hee.nhs.uk::515682e7-d9c1-41e8-8def-e4cca7c444ae" providerId="AD" clId="Web-{8268AFE3-39E8-1D67-9916-F92AAA11F301}" dt="2022-09-15T15:20:31.813" v="149" actId="1076"/>
          <ac:spMkLst>
            <pc:docMk/>
            <pc:sldMk cId="1068614177" sldId="279"/>
            <ac:spMk id="3" creationId="{E99325B8-3E81-44F6-9869-00A36F317D32}"/>
          </ac:spMkLst>
        </pc:spChg>
      </pc:sldChg>
      <pc:sldChg chg="modSp">
        <pc:chgData name="Laura Monks" userId="S::laura.monks@hee.nhs.uk::515682e7-d9c1-41e8-8def-e4cca7c444ae" providerId="AD" clId="Web-{8268AFE3-39E8-1D67-9916-F92AAA11F301}" dt="2022-09-15T15:22:05.065" v="155" actId="1076"/>
        <pc:sldMkLst>
          <pc:docMk/>
          <pc:sldMk cId="1841041819" sldId="282"/>
        </pc:sldMkLst>
        <pc:spChg chg="mod">
          <ac:chgData name="Laura Monks" userId="S::laura.monks@hee.nhs.uk::515682e7-d9c1-41e8-8def-e4cca7c444ae" providerId="AD" clId="Web-{8268AFE3-39E8-1D67-9916-F92AAA11F301}" dt="2022-09-15T15:22:05.065" v="155" actId="1076"/>
          <ac:spMkLst>
            <pc:docMk/>
            <pc:sldMk cId="1841041819" sldId="282"/>
            <ac:spMk id="2" creationId="{F432D12E-A039-4BCD-B705-8085753A27CB}"/>
          </ac:spMkLst>
        </pc:spChg>
        <pc:spChg chg="mod">
          <ac:chgData name="Laura Monks" userId="S::laura.monks@hee.nhs.uk::515682e7-d9c1-41e8-8def-e4cca7c444ae" providerId="AD" clId="Web-{8268AFE3-39E8-1D67-9916-F92AAA11F301}" dt="2022-09-15T15:20:36.360" v="150" actId="1076"/>
          <ac:spMkLst>
            <pc:docMk/>
            <pc:sldMk cId="1841041819" sldId="282"/>
            <ac:spMk id="3" creationId="{E99325B8-3E81-44F6-9869-00A36F317D32}"/>
          </ac:spMkLst>
        </pc:spChg>
      </pc:sldChg>
      <pc:sldChg chg="modSp">
        <pc:chgData name="Laura Monks" userId="S::laura.monks@hee.nhs.uk::515682e7-d9c1-41e8-8def-e4cca7c444ae" providerId="AD" clId="Web-{8268AFE3-39E8-1D67-9916-F92AAA11F301}" dt="2022-09-15T15:22:22.300" v="159" actId="1076"/>
        <pc:sldMkLst>
          <pc:docMk/>
          <pc:sldMk cId="272077359" sldId="283"/>
        </pc:sldMkLst>
        <pc:spChg chg="mod">
          <ac:chgData name="Laura Monks" userId="S::laura.monks@hee.nhs.uk::515682e7-d9c1-41e8-8def-e4cca7c444ae" providerId="AD" clId="Web-{8268AFE3-39E8-1D67-9916-F92AAA11F301}" dt="2022-09-15T15:22:22.300" v="159" actId="1076"/>
          <ac:spMkLst>
            <pc:docMk/>
            <pc:sldMk cId="272077359" sldId="283"/>
            <ac:spMk id="2" creationId="{F432D12E-A039-4BCD-B705-8085753A27CB}"/>
          </ac:spMkLst>
        </pc:spChg>
        <pc:spChg chg="mod">
          <ac:chgData name="Laura Monks" userId="S::laura.monks@hee.nhs.uk::515682e7-d9c1-41e8-8def-e4cca7c444ae" providerId="AD" clId="Web-{8268AFE3-39E8-1D67-9916-F92AAA11F301}" dt="2022-09-15T15:20:50.360" v="153" actId="1076"/>
          <ac:spMkLst>
            <pc:docMk/>
            <pc:sldMk cId="272077359" sldId="283"/>
            <ac:spMk id="3" creationId="{E99325B8-3E81-44F6-9869-00A36F317D32}"/>
          </ac:spMkLst>
        </pc:spChg>
      </pc:sldChg>
      <pc:sldChg chg="modSp">
        <pc:chgData name="Laura Monks" userId="S::laura.monks@hee.nhs.uk::515682e7-d9c1-41e8-8def-e4cca7c444ae" providerId="AD" clId="Web-{8268AFE3-39E8-1D67-9916-F92AAA11F301}" dt="2022-09-15T15:22:18.690" v="158" actId="1076"/>
        <pc:sldMkLst>
          <pc:docMk/>
          <pc:sldMk cId="3732551976" sldId="284"/>
        </pc:sldMkLst>
        <pc:spChg chg="mod">
          <ac:chgData name="Laura Monks" userId="S::laura.monks@hee.nhs.uk::515682e7-d9c1-41e8-8def-e4cca7c444ae" providerId="AD" clId="Web-{8268AFE3-39E8-1D67-9916-F92AAA11F301}" dt="2022-09-15T15:22:18.690" v="158" actId="1076"/>
          <ac:spMkLst>
            <pc:docMk/>
            <pc:sldMk cId="3732551976" sldId="284"/>
            <ac:spMk id="2" creationId="{F432D12E-A039-4BCD-B705-8085753A27CB}"/>
          </ac:spMkLst>
        </pc:spChg>
        <pc:spChg chg="mod">
          <ac:chgData name="Laura Monks" userId="S::laura.monks@hee.nhs.uk::515682e7-d9c1-41e8-8def-e4cca7c444ae" providerId="AD" clId="Web-{8268AFE3-39E8-1D67-9916-F92AAA11F301}" dt="2022-09-15T15:20:45.766" v="152" actId="1076"/>
          <ac:spMkLst>
            <pc:docMk/>
            <pc:sldMk cId="3732551976" sldId="284"/>
            <ac:spMk id="3" creationId="{E99325B8-3E81-44F6-9869-00A36F317D32}"/>
          </ac:spMkLst>
        </pc:spChg>
      </pc:sldChg>
      <pc:sldChg chg="modSp">
        <pc:chgData name="Laura Monks" userId="S::laura.monks@hee.nhs.uk::515682e7-d9c1-41e8-8def-e4cca7c444ae" providerId="AD" clId="Web-{8268AFE3-39E8-1D67-9916-F92AAA11F301}" dt="2022-09-15T15:22:28.768" v="160" actId="1076"/>
        <pc:sldMkLst>
          <pc:docMk/>
          <pc:sldMk cId="3688600650" sldId="285"/>
        </pc:sldMkLst>
        <pc:spChg chg="mod">
          <ac:chgData name="Laura Monks" userId="S::laura.monks@hee.nhs.uk::515682e7-d9c1-41e8-8def-e4cca7c444ae" providerId="AD" clId="Web-{8268AFE3-39E8-1D67-9916-F92AAA11F301}" dt="2022-09-15T15:22:28.768" v="160" actId="1076"/>
          <ac:spMkLst>
            <pc:docMk/>
            <pc:sldMk cId="3688600650" sldId="285"/>
            <ac:spMk id="2" creationId="{F432D12E-A039-4BCD-B705-8085753A27CB}"/>
          </ac:spMkLst>
        </pc:spChg>
        <pc:spChg chg="mod">
          <ac:chgData name="Laura Monks" userId="S::laura.monks@hee.nhs.uk::515682e7-d9c1-41e8-8def-e4cca7c444ae" providerId="AD" clId="Web-{8268AFE3-39E8-1D67-9916-F92AAA11F301}" dt="2022-09-15T15:20:55.829" v="154" actId="1076"/>
          <ac:spMkLst>
            <pc:docMk/>
            <pc:sldMk cId="3688600650" sldId="285"/>
            <ac:spMk id="3" creationId="{E99325B8-3E81-44F6-9869-00A36F317D32}"/>
          </ac:spMkLst>
        </pc:spChg>
      </pc:sldChg>
      <pc:sldChg chg="modSp">
        <pc:chgData name="Laura Monks" userId="S::laura.monks@hee.nhs.uk::515682e7-d9c1-41e8-8def-e4cca7c444ae" providerId="AD" clId="Web-{8268AFE3-39E8-1D67-9916-F92AAA11F301}" dt="2022-09-15T15:16:56.355" v="133" actId="1076"/>
        <pc:sldMkLst>
          <pc:docMk/>
          <pc:sldMk cId="3016490202" sldId="286"/>
        </pc:sldMkLst>
        <pc:spChg chg="mod">
          <ac:chgData name="Laura Monks" userId="S::laura.monks@hee.nhs.uk::515682e7-d9c1-41e8-8def-e4cca7c444ae" providerId="AD" clId="Web-{8268AFE3-39E8-1D67-9916-F92AAA11F301}" dt="2022-09-15T15:16:56.355" v="133" actId="1076"/>
          <ac:spMkLst>
            <pc:docMk/>
            <pc:sldMk cId="3016490202" sldId="286"/>
            <ac:spMk id="3" creationId="{A6ED4856-6A03-462D-93E8-E683FEBEA32F}"/>
          </ac:spMkLst>
        </pc:spChg>
        <pc:spChg chg="mod">
          <ac:chgData name="Laura Monks" userId="S::laura.monks@hee.nhs.uk::515682e7-d9c1-41e8-8def-e4cca7c444ae" providerId="AD" clId="Web-{8268AFE3-39E8-1D67-9916-F92AAA11F301}" dt="2022-09-15T15:12:26.521" v="108" actId="1076"/>
          <ac:spMkLst>
            <pc:docMk/>
            <pc:sldMk cId="3016490202" sldId="286"/>
            <ac:spMk id="6" creationId="{C82458F8-16D9-49A6-8A68-479E427B7DC2}"/>
          </ac:spMkLst>
        </pc:spChg>
      </pc:sldChg>
      <pc:sldChg chg="modSp">
        <pc:chgData name="Laura Monks" userId="S::laura.monks@hee.nhs.uk::515682e7-d9c1-41e8-8def-e4cca7c444ae" providerId="AD" clId="Web-{8268AFE3-39E8-1D67-9916-F92AAA11F301}" dt="2022-09-15T15:06:03.841" v="65" actId="1076"/>
        <pc:sldMkLst>
          <pc:docMk/>
          <pc:sldMk cId="2543481623" sldId="287"/>
        </pc:sldMkLst>
        <pc:spChg chg="mod">
          <ac:chgData name="Laura Monks" userId="S::laura.monks@hee.nhs.uk::515682e7-d9c1-41e8-8def-e4cca7c444ae" providerId="AD" clId="Web-{8268AFE3-39E8-1D67-9916-F92AAA11F301}" dt="2022-09-15T15:06:03.841" v="65" actId="1076"/>
          <ac:spMkLst>
            <pc:docMk/>
            <pc:sldMk cId="2543481623" sldId="287"/>
            <ac:spMk id="3" creationId="{23A8233B-00F0-4C88-A58A-D74090EE0DFF}"/>
          </ac:spMkLst>
        </pc:spChg>
      </pc:sldChg>
      <pc:sldChg chg="modSp">
        <pc:chgData name="Laura Monks" userId="S::laura.monks@hee.nhs.uk::515682e7-d9c1-41e8-8def-e4cca7c444ae" providerId="AD" clId="Web-{8268AFE3-39E8-1D67-9916-F92AAA11F301}" dt="2022-09-15T15:17:35.200" v="135" actId="1076"/>
        <pc:sldMkLst>
          <pc:docMk/>
          <pc:sldMk cId="926368610" sldId="288"/>
        </pc:sldMkLst>
        <pc:spChg chg="mod">
          <ac:chgData name="Laura Monks" userId="S::laura.monks@hee.nhs.uk::515682e7-d9c1-41e8-8def-e4cca7c444ae" providerId="AD" clId="Web-{8268AFE3-39E8-1D67-9916-F92AAA11F301}" dt="2022-09-15T15:17:35.200" v="135" actId="1076"/>
          <ac:spMkLst>
            <pc:docMk/>
            <pc:sldMk cId="926368610" sldId="288"/>
            <ac:spMk id="2" creationId="{6EEC1658-BE05-42BD-BA1A-FFEDE2BBA92F}"/>
          </ac:spMkLst>
        </pc:spChg>
        <pc:spChg chg="mod">
          <ac:chgData name="Laura Monks" userId="S::laura.monks@hee.nhs.uk::515682e7-d9c1-41e8-8def-e4cca7c444ae" providerId="AD" clId="Web-{8268AFE3-39E8-1D67-9916-F92AAA11F301}" dt="2022-09-15T15:12:32.397" v="109" actId="1076"/>
          <ac:spMkLst>
            <pc:docMk/>
            <pc:sldMk cId="926368610" sldId="288"/>
            <ac:spMk id="3" creationId="{7C229B04-5451-4FBB-8287-487025AB6329}"/>
          </ac:spMkLst>
        </pc:spChg>
      </pc:sldChg>
      <pc:sldChg chg="modSp">
        <pc:chgData name="Laura Monks" userId="S::laura.monks@hee.nhs.uk::515682e7-d9c1-41e8-8def-e4cca7c444ae" providerId="AD" clId="Web-{8268AFE3-39E8-1D67-9916-F92AAA11F301}" dt="2022-09-15T15:18:20.185" v="140" actId="1076"/>
        <pc:sldMkLst>
          <pc:docMk/>
          <pc:sldMk cId="1484637541" sldId="289"/>
        </pc:sldMkLst>
        <pc:spChg chg="mod">
          <ac:chgData name="Laura Monks" userId="S::laura.monks@hee.nhs.uk::515682e7-d9c1-41e8-8def-e4cca7c444ae" providerId="AD" clId="Web-{8268AFE3-39E8-1D67-9916-F92AAA11F301}" dt="2022-09-15T15:18:20.185" v="140" actId="1076"/>
          <ac:spMkLst>
            <pc:docMk/>
            <pc:sldMk cId="1484637541" sldId="289"/>
            <ac:spMk id="5" creationId="{F57121ED-FE6B-46C3-9348-CE70D415C71B}"/>
          </ac:spMkLst>
        </pc:spChg>
        <pc:spChg chg="mod">
          <ac:chgData name="Laura Monks" userId="S::laura.monks@hee.nhs.uk::515682e7-d9c1-41e8-8def-e4cca7c444ae" providerId="AD" clId="Web-{8268AFE3-39E8-1D67-9916-F92AAA11F301}" dt="2022-09-15T15:12:39.709" v="110" actId="1076"/>
          <ac:spMkLst>
            <pc:docMk/>
            <pc:sldMk cId="1484637541" sldId="289"/>
            <ac:spMk id="6" creationId="{19CD001F-0725-4B8B-AA9D-6A9539BDE547}"/>
          </ac:spMkLst>
        </pc:spChg>
      </pc:sldChg>
      <pc:sldChg chg="modSp">
        <pc:chgData name="Laura Monks" userId="S::laura.monks@hee.nhs.uk::515682e7-d9c1-41e8-8def-e4cca7c444ae" providerId="AD" clId="Web-{8268AFE3-39E8-1D67-9916-F92AAA11F301}" dt="2022-09-15T15:12:45.303" v="111" actId="1076"/>
        <pc:sldMkLst>
          <pc:docMk/>
          <pc:sldMk cId="574628748" sldId="290"/>
        </pc:sldMkLst>
        <pc:spChg chg="mod">
          <ac:chgData name="Laura Monks" userId="S::laura.monks@hee.nhs.uk::515682e7-d9c1-41e8-8def-e4cca7c444ae" providerId="AD" clId="Web-{8268AFE3-39E8-1D67-9916-F92AAA11F301}" dt="2022-09-15T15:12:45.303" v="111" actId="1076"/>
          <ac:spMkLst>
            <pc:docMk/>
            <pc:sldMk cId="574628748" sldId="290"/>
            <ac:spMk id="3" creationId="{8B9A2931-E0E7-4EDC-9FBF-8CF39F996313}"/>
          </ac:spMkLst>
        </pc:spChg>
      </pc:sldChg>
      <pc:sldChg chg="modSp">
        <pc:chgData name="Laura Monks" userId="S::laura.monks@hee.nhs.uk::515682e7-d9c1-41e8-8def-e4cca7c444ae" providerId="AD" clId="Web-{8268AFE3-39E8-1D67-9916-F92AAA11F301}" dt="2022-09-15T15:18:29.795" v="141" actId="1076"/>
        <pc:sldMkLst>
          <pc:docMk/>
          <pc:sldMk cId="4026909354" sldId="291"/>
        </pc:sldMkLst>
        <pc:spChg chg="mod">
          <ac:chgData name="Laura Monks" userId="S::laura.monks@hee.nhs.uk::515682e7-d9c1-41e8-8def-e4cca7c444ae" providerId="AD" clId="Web-{8268AFE3-39E8-1D67-9916-F92AAA11F301}" dt="2022-09-15T15:18:29.795" v="141" actId="1076"/>
          <ac:spMkLst>
            <pc:docMk/>
            <pc:sldMk cId="4026909354" sldId="291"/>
            <ac:spMk id="2" creationId="{E6F46E92-3C87-4D32-9CA7-FF2B76DFE1FC}"/>
          </ac:spMkLst>
        </pc:spChg>
        <pc:spChg chg="mod">
          <ac:chgData name="Laura Monks" userId="S::laura.monks@hee.nhs.uk::515682e7-d9c1-41e8-8def-e4cca7c444ae" providerId="AD" clId="Web-{8268AFE3-39E8-1D67-9916-F92AAA11F301}" dt="2022-09-15T15:12:50.959" v="112" actId="1076"/>
          <ac:spMkLst>
            <pc:docMk/>
            <pc:sldMk cId="4026909354" sldId="291"/>
            <ac:spMk id="3" creationId="{8B9A2931-E0E7-4EDC-9FBF-8CF39F996313}"/>
          </ac:spMkLst>
        </pc:spChg>
      </pc:sldChg>
      <pc:sldChg chg="modSp">
        <pc:chgData name="Laura Monks" userId="S::laura.monks@hee.nhs.uk::515682e7-d9c1-41e8-8def-e4cca7c444ae" providerId="AD" clId="Web-{8268AFE3-39E8-1D67-9916-F92AAA11F301}" dt="2022-09-15T15:18:33.201" v="142" actId="1076"/>
        <pc:sldMkLst>
          <pc:docMk/>
          <pc:sldMk cId="1851846687" sldId="292"/>
        </pc:sldMkLst>
        <pc:spChg chg="mod">
          <ac:chgData name="Laura Monks" userId="S::laura.monks@hee.nhs.uk::515682e7-d9c1-41e8-8def-e4cca7c444ae" providerId="AD" clId="Web-{8268AFE3-39E8-1D67-9916-F92AAA11F301}" dt="2022-09-15T15:12:57.756" v="113" actId="1076"/>
          <ac:spMkLst>
            <pc:docMk/>
            <pc:sldMk cId="1851846687" sldId="292"/>
            <ac:spMk id="3" creationId="{8B9A2931-E0E7-4EDC-9FBF-8CF39F996313}"/>
          </ac:spMkLst>
        </pc:spChg>
        <pc:spChg chg="mod">
          <ac:chgData name="Laura Monks" userId="S::laura.monks@hee.nhs.uk::515682e7-d9c1-41e8-8def-e4cca7c444ae" providerId="AD" clId="Web-{8268AFE3-39E8-1D67-9916-F92AAA11F301}" dt="2022-09-15T15:18:33.201" v="142" actId="1076"/>
          <ac:spMkLst>
            <pc:docMk/>
            <pc:sldMk cId="1851846687" sldId="292"/>
            <ac:spMk id="8" creationId="{48E106D9-3407-42AC-80D5-38C3D3F87E98}"/>
          </ac:spMkLst>
        </pc:spChg>
      </pc:sldChg>
      <pc:sldChg chg="modSp">
        <pc:chgData name="Laura Monks" userId="S::laura.monks@hee.nhs.uk::515682e7-d9c1-41e8-8def-e4cca7c444ae" providerId="AD" clId="Web-{8268AFE3-39E8-1D67-9916-F92AAA11F301}" dt="2022-09-15T15:13:11.522" v="115" actId="1076"/>
        <pc:sldMkLst>
          <pc:docMk/>
          <pc:sldMk cId="456993248" sldId="293"/>
        </pc:sldMkLst>
        <pc:spChg chg="mod">
          <ac:chgData name="Laura Monks" userId="S::laura.monks@hee.nhs.uk::515682e7-d9c1-41e8-8def-e4cca7c444ae" providerId="AD" clId="Web-{8268AFE3-39E8-1D67-9916-F92AAA11F301}" dt="2022-09-15T15:13:11.522" v="115" actId="1076"/>
          <ac:spMkLst>
            <pc:docMk/>
            <pc:sldMk cId="456993248" sldId="293"/>
            <ac:spMk id="3" creationId="{8B9A2931-E0E7-4EDC-9FBF-8CF39F996313}"/>
          </ac:spMkLst>
        </pc:spChg>
      </pc:sldChg>
      <pc:sldChg chg="modSp">
        <pc:chgData name="Laura Monks" userId="S::laura.monks@hee.nhs.uk::515682e7-d9c1-41e8-8def-e4cca7c444ae" providerId="AD" clId="Web-{8268AFE3-39E8-1D67-9916-F92AAA11F301}" dt="2022-09-15T14:56:19.689" v="26" actId="20577"/>
        <pc:sldMkLst>
          <pc:docMk/>
          <pc:sldMk cId="1590573114" sldId="294"/>
        </pc:sldMkLst>
        <pc:spChg chg="mod">
          <ac:chgData name="Laura Monks" userId="S::laura.monks@hee.nhs.uk::515682e7-d9c1-41e8-8def-e4cca7c444ae" providerId="AD" clId="Web-{8268AFE3-39E8-1D67-9916-F92AAA11F301}" dt="2022-09-15T14:56:19.689" v="26" actId="20577"/>
          <ac:spMkLst>
            <pc:docMk/>
            <pc:sldMk cId="1590573114" sldId="294"/>
            <ac:spMk id="3" creationId="{8B9A2931-E0E7-4EDC-9FBF-8CF39F996313}"/>
          </ac:spMkLst>
        </pc:spChg>
      </pc:sldChg>
      <pc:sldChg chg="modSp">
        <pc:chgData name="Laura Monks" userId="S::laura.monks@hee.nhs.uk::515682e7-d9c1-41e8-8def-e4cca7c444ae" providerId="AD" clId="Web-{8268AFE3-39E8-1D67-9916-F92AAA11F301}" dt="2022-09-15T15:13:17.944" v="116" actId="1076"/>
        <pc:sldMkLst>
          <pc:docMk/>
          <pc:sldMk cId="2236450" sldId="295"/>
        </pc:sldMkLst>
        <pc:spChg chg="mod">
          <ac:chgData name="Laura Monks" userId="S::laura.monks@hee.nhs.uk::515682e7-d9c1-41e8-8def-e4cca7c444ae" providerId="AD" clId="Web-{8268AFE3-39E8-1D67-9916-F92AAA11F301}" dt="2022-09-15T15:13:17.944" v="116" actId="1076"/>
          <ac:spMkLst>
            <pc:docMk/>
            <pc:sldMk cId="2236450" sldId="295"/>
            <ac:spMk id="13" creationId="{9BAC1228-CCC8-4CEC-8840-28D953663A34}"/>
          </ac:spMkLst>
        </pc:spChg>
      </pc:sldChg>
      <pc:sldChg chg="modSp">
        <pc:chgData name="Laura Monks" userId="S::laura.monks@hee.nhs.uk::515682e7-d9c1-41e8-8def-e4cca7c444ae" providerId="AD" clId="Web-{8268AFE3-39E8-1D67-9916-F92AAA11F301}" dt="2022-09-15T15:06:35.873" v="68" actId="1076"/>
        <pc:sldMkLst>
          <pc:docMk/>
          <pc:sldMk cId="4108212473" sldId="296"/>
        </pc:sldMkLst>
        <pc:spChg chg="mod">
          <ac:chgData name="Laura Monks" userId="S::laura.monks@hee.nhs.uk::515682e7-d9c1-41e8-8def-e4cca7c444ae" providerId="AD" clId="Web-{8268AFE3-39E8-1D67-9916-F92AAA11F301}" dt="2022-09-15T15:06:35.873" v="68" actId="1076"/>
          <ac:spMkLst>
            <pc:docMk/>
            <pc:sldMk cId="4108212473" sldId="296"/>
            <ac:spMk id="3" creationId="{23A8233B-00F0-4C88-A58A-D74090EE0DFF}"/>
          </ac:spMkLst>
        </pc:spChg>
      </pc:sldChg>
      <pc:sldChg chg="modSp">
        <pc:chgData name="Laura Monks" userId="S::laura.monks@hee.nhs.uk::515682e7-d9c1-41e8-8def-e4cca7c444ae" providerId="AD" clId="Web-{8268AFE3-39E8-1D67-9916-F92AAA11F301}" dt="2022-09-15T15:19:02.827" v="143" actId="1076"/>
        <pc:sldMkLst>
          <pc:docMk/>
          <pc:sldMk cId="2498770579" sldId="297"/>
        </pc:sldMkLst>
        <pc:spChg chg="mod">
          <ac:chgData name="Laura Monks" userId="S::laura.monks@hee.nhs.uk::515682e7-d9c1-41e8-8def-e4cca7c444ae" providerId="AD" clId="Web-{8268AFE3-39E8-1D67-9916-F92AAA11F301}" dt="2022-09-15T15:19:02.827" v="143" actId="1076"/>
          <ac:spMkLst>
            <pc:docMk/>
            <pc:sldMk cId="2498770579" sldId="297"/>
            <ac:spMk id="5" creationId="{F57121ED-FE6B-46C3-9348-CE70D415C71B}"/>
          </ac:spMkLst>
        </pc:spChg>
        <pc:spChg chg="mod">
          <ac:chgData name="Laura Monks" userId="S::laura.monks@hee.nhs.uk::515682e7-d9c1-41e8-8def-e4cca7c444ae" providerId="AD" clId="Web-{8268AFE3-39E8-1D67-9916-F92AAA11F301}" dt="2022-09-15T15:13:24.038" v="117" actId="1076"/>
          <ac:spMkLst>
            <pc:docMk/>
            <pc:sldMk cId="2498770579" sldId="297"/>
            <ac:spMk id="6" creationId="{19CD001F-0725-4B8B-AA9D-6A9539BDE547}"/>
          </ac:spMkLst>
        </pc:spChg>
      </pc:sldChg>
      <pc:sldChg chg="modSp">
        <pc:chgData name="Laura Monks" userId="S::laura.monks@hee.nhs.uk::515682e7-d9c1-41e8-8def-e4cca7c444ae" providerId="AD" clId="Web-{8268AFE3-39E8-1D67-9916-F92AAA11F301}" dt="2022-09-15T15:07:08.562" v="71" actId="1076"/>
        <pc:sldMkLst>
          <pc:docMk/>
          <pc:sldMk cId="1724876336" sldId="298"/>
        </pc:sldMkLst>
        <pc:spChg chg="mod">
          <ac:chgData name="Laura Monks" userId="S::laura.monks@hee.nhs.uk::515682e7-d9c1-41e8-8def-e4cca7c444ae" providerId="AD" clId="Web-{8268AFE3-39E8-1D67-9916-F92AAA11F301}" dt="2022-09-15T15:07:08.562" v="71" actId="1076"/>
          <ac:spMkLst>
            <pc:docMk/>
            <pc:sldMk cId="1724876336" sldId="298"/>
            <ac:spMk id="3" creationId="{23A8233B-00F0-4C88-A58A-D74090EE0DFF}"/>
          </ac:spMkLst>
        </pc:spChg>
      </pc:sldChg>
      <pc:sldChg chg="modSp">
        <pc:chgData name="Laura Monks" userId="S::laura.monks@hee.nhs.uk::515682e7-d9c1-41e8-8def-e4cca7c444ae" providerId="AD" clId="Web-{8268AFE3-39E8-1D67-9916-F92AAA11F301}" dt="2022-09-15T15:19:15.093" v="144" actId="1076"/>
        <pc:sldMkLst>
          <pc:docMk/>
          <pc:sldMk cId="241151191" sldId="299"/>
        </pc:sldMkLst>
        <pc:spChg chg="mod">
          <ac:chgData name="Laura Monks" userId="S::laura.monks@hee.nhs.uk::515682e7-d9c1-41e8-8def-e4cca7c444ae" providerId="AD" clId="Web-{8268AFE3-39E8-1D67-9916-F92AAA11F301}" dt="2022-09-15T15:19:15.093" v="144" actId="1076"/>
          <ac:spMkLst>
            <pc:docMk/>
            <pc:sldMk cId="241151191" sldId="299"/>
            <ac:spMk id="5" creationId="{F57121ED-FE6B-46C3-9348-CE70D415C71B}"/>
          </ac:spMkLst>
        </pc:spChg>
        <pc:spChg chg="mod">
          <ac:chgData name="Laura Monks" userId="S::laura.monks@hee.nhs.uk::515682e7-d9c1-41e8-8def-e4cca7c444ae" providerId="AD" clId="Web-{8268AFE3-39E8-1D67-9916-F92AAA11F301}" dt="2022-09-15T15:13:28.163" v="118" actId="1076"/>
          <ac:spMkLst>
            <pc:docMk/>
            <pc:sldMk cId="241151191" sldId="299"/>
            <ac:spMk id="6" creationId="{19CD001F-0725-4B8B-AA9D-6A9539BDE547}"/>
          </ac:spMkLst>
        </pc:spChg>
      </pc:sldChg>
      <pc:sldChg chg="modSp">
        <pc:chgData name="Laura Monks" userId="S::laura.monks@hee.nhs.uk::515682e7-d9c1-41e8-8def-e4cca7c444ae" providerId="AD" clId="Web-{8268AFE3-39E8-1D67-9916-F92AAA11F301}" dt="2022-09-15T15:13:33.679" v="119" actId="1076"/>
        <pc:sldMkLst>
          <pc:docMk/>
          <pc:sldMk cId="2174120072" sldId="301"/>
        </pc:sldMkLst>
        <pc:spChg chg="mod">
          <ac:chgData name="Laura Monks" userId="S::laura.monks@hee.nhs.uk::515682e7-d9c1-41e8-8def-e4cca7c444ae" providerId="AD" clId="Web-{8268AFE3-39E8-1D67-9916-F92AAA11F301}" dt="2022-09-15T15:13:33.679" v="119" actId="1076"/>
          <ac:spMkLst>
            <pc:docMk/>
            <pc:sldMk cId="2174120072" sldId="301"/>
            <ac:spMk id="3" creationId="{9249CFC3-7B8D-47BA-8F15-FA7CE051E030}"/>
          </ac:spMkLst>
        </pc:spChg>
      </pc:sldChg>
      <pc:sldChg chg="modSp">
        <pc:chgData name="Laura Monks" userId="S::laura.monks@hee.nhs.uk::515682e7-d9c1-41e8-8def-e4cca7c444ae" providerId="AD" clId="Web-{8268AFE3-39E8-1D67-9916-F92AAA11F301}" dt="2022-09-15T15:22:10.924" v="156" actId="1076"/>
        <pc:sldMkLst>
          <pc:docMk/>
          <pc:sldMk cId="435569646" sldId="302"/>
        </pc:sldMkLst>
        <pc:spChg chg="mod">
          <ac:chgData name="Laura Monks" userId="S::laura.monks@hee.nhs.uk::515682e7-d9c1-41e8-8def-e4cca7c444ae" providerId="AD" clId="Web-{8268AFE3-39E8-1D67-9916-F92AAA11F301}" dt="2022-09-15T15:22:10.924" v="156" actId="1076"/>
          <ac:spMkLst>
            <pc:docMk/>
            <pc:sldMk cId="435569646" sldId="302"/>
            <ac:spMk id="2" creationId="{F432D12E-A039-4BCD-B705-8085753A27CB}"/>
          </ac:spMkLst>
        </pc:spChg>
        <pc:spChg chg="mod">
          <ac:chgData name="Laura Monks" userId="S::laura.monks@hee.nhs.uk::515682e7-d9c1-41e8-8def-e4cca7c444ae" providerId="AD" clId="Web-{8268AFE3-39E8-1D67-9916-F92AAA11F301}" dt="2022-09-15T15:20:05.750" v="147" actId="1076"/>
          <ac:spMkLst>
            <pc:docMk/>
            <pc:sldMk cId="435569646" sldId="302"/>
            <ac:spMk id="3" creationId="{E99325B8-3E81-44F6-9869-00A36F317D32}"/>
          </ac:spMkLst>
        </pc:spChg>
      </pc:sldChg>
      <pc:sldChg chg="modSp">
        <pc:chgData name="Laura Monks" userId="S::laura.monks@hee.nhs.uk::515682e7-d9c1-41e8-8def-e4cca7c444ae" providerId="AD" clId="Web-{8268AFE3-39E8-1D67-9916-F92AAA11F301}" dt="2022-09-15T15:22:50.863" v="161" actId="1076"/>
        <pc:sldMkLst>
          <pc:docMk/>
          <pc:sldMk cId="3465290518" sldId="303"/>
        </pc:sldMkLst>
        <pc:spChg chg="mod">
          <ac:chgData name="Laura Monks" userId="S::laura.monks@hee.nhs.uk::515682e7-d9c1-41e8-8def-e4cca7c444ae" providerId="AD" clId="Web-{8268AFE3-39E8-1D67-9916-F92AAA11F301}" dt="2022-09-15T15:22:14.878" v="157" actId="1076"/>
          <ac:spMkLst>
            <pc:docMk/>
            <pc:sldMk cId="3465290518" sldId="303"/>
            <ac:spMk id="2" creationId="{F432D12E-A039-4BCD-B705-8085753A27CB}"/>
          </ac:spMkLst>
        </pc:spChg>
        <pc:spChg chg="mod">
          <ac:chgData name="Laura Monks" userId="S::laura.monks@hee.nhs.uk::515682e7-d9c1-41e8-8def-e4cca7c444ae" providerId="AD" clId="Web-{8268AFE3-39E8-1D67-9916-F92AAA11F301}" dt="2022-09-15T15:22:50.863" v="161" actId="1076"/>
          <ac:spMkLst>
            <pc:docMk/>
            <pc:sldMk cId="3465290518" sldId="303"/>
            <ac:spMk id="3" creationId="{E99325B8-3E81-44F6-9869-00A36F317D32}"/>
          </ac:spMkLst>
        </pc:spChg>
      </pc:sldChg>
      <pc:sldChg chg="modSp">
        <pc:chgData name="Laura Monks" userId="S::laura.monks@hee.nhs.uk::515682e7-d9c1-41e8-8def-e4cca7c444ae" providerId="AD" clId="Web-{8268AFE3-39E8-1D67-9916-F92AAA11F301}" dt="2022-09-15T15:13:03.319" v="114" actId="1076"/>
        <pc:sldMkLst>
          <pc:docMk/>
          <pc:sldMk cId="2928547711" sldId="310"/>
        </pc:sldMkLst>
        <pc:spChg chg="mod">
          <ac:chgData name="Laura Monks" userId="S::laura.monks@hee.nhs.uk::515682e7-d9c1-41e8-8def-e4cca7c444ae" providerId="AD" clId="Web-{8268AFE3-39E8-1D67-9916-F92AAA11F301}" dt="2022-09-15T15:13:03.319" v="114" actId="1076"/>
          <ac:spMkLst>
            <pc:docMk/>
            <pc:sldMk cId="2928547711" sldId="310"/>
            <ac:spMk id="3" creationId="{8B9A2931-E0E7-4EDC-9FBF-8CF39F996313}"/>
          </ac:spMkLst>
        </pc:spChg>
      </pc:sldChg>
      <pc:sldChg chg="modSp">
        <pc:chgData name="Laura Monks" userId="S::laura.monks@hee.nhs.uk::515682e7-d9c1-41e8-8def-e4cca7c444ae" providerId="AD" clId="Web-{8268AFE3-39E8-1D67-9916-F92AAA11F301}" dt="2022-09-15T15:08:21.422" v="77" actId="1076"/>
        <pc:sldMkLst>
          <pc:docMk/>
          <pc:sldMk cId="3739048021" sldId="315"/>
        </pc:sldMkLst>
        <pc:spChg chg="mod">
          <ac:chgData name="Laura Monks" userId="S::laura.monks@hee.nhs.uk::515682e7-d9c1-41e8-8def-e4cca7c444ae" providerId="AD" clId="Web-{8268AFE3-39E8-1D67-9916-F92AAA11F301}" dt="2022-09-15T15:08:21.422" v="77" actId="1076"/>
          <ac:spMkLst>
            <pc:docMk/>
            <pc:sldMk cId="3739048021" sldId="315"/>
            <ac:spMk id="2" creationId="{3E3DD7F8-E292-F849-895C-F5BB2FDFFABA}"/>
          </ac:spMkLst>
        </pc:spChg>
      </pc:sldChg>
      <pc:sldChg chg="modSp">
        <pc:chgData name="Laura Monks" userId="S::laura.monks@hee.nhs.uk::515682e7-d9c1-41e8-8def-e4cca7c444ae" providerId="AD" clId="Web-{8268AFE3-39E8-1D67-9916-F92AAA11F301}" dt="2022-09-15T15:16:00.682" v="125" actId="1076"/>
        <pc:sldMkLst>
          <pc:docMk/>
          <pc:sldMk cId="4112756277" sldId="318"/>
        </pc:sldMkLst>
        <pc:spChg chg="mod">
          <ac:chgData name="Laura Monks" userId="S::laura.monks@hee.nhs.uk::515682e7-d9c1-41e8-8def-e4cca7c444ae" providerId="AD" clId="Web-{8268AFE3-39E8-1D67-9916-F92AAA11F301}" dt="2022-09-15T15:16:00.682" v="125" actId="1076"/>
          <ac:spMkLst>
            <pc:docMk/>
            <pc:sldMk cId="4112756277" sldId="318"/>
            <ac:spMk id="2" creationId="{19A07EE3-6386-472A-969F-7EA38723F30D}"/>
          </ac:spMkLst>
        </pc:spChg>
        <pc:spChg chg="mod">
          <ac:chgData name="Laura Monks" userId="S::laura.monks@hee.nhs.uk::515682e7-d9c1-41e8-8def-e4cca7c444ae" providerId="AD" clId="Web-{8268AFE3-39E8-1D67-9916-F92AAA11F301}" dt="2022-09-15T15:11:01.145" v="98" actId="1076"/>
          <ac:spMkLst>
            <pc:docMk/>
            <pc:sldMk cId="4112756277" sldId="318"/>
            <ac:spMk id="3" creationId="{372C4C04-D0EF-4D83-AC53-CEBCF3EB986D}"/>
          </ac:spMkLst>
        </pc:spChg>
      </pc:sldChg>
      <pc:sldChg chg="modSp">
        <pc:chgData name="Laura Monks" userId="S::laura.monks@hee.nhs.uk::515682e7-d9c1-41e8-8def-e4cca7c444ae" providerId="AD" clId="Web-{8268AFE3-39E8-1D67-9916-F92AAA11F301}" dt="2022-09-15T14:57:28.252" v="33" actId="20577"/>
        <pc:sldMkLst>
          <pc:docMk/>
          <pc:sldMk cId="241345046" sldId="320"/>
        </pc:sldMkLst>
        <pc:spChg chg="mod">
          <ac:chgData name="Laura Monks" userId="S::laura.monks@hee.nhs.uk::515682e7-d9c1-41e8-8def-e4cca7c444ae" providerId="AD" clId="Web-{8268AFE3-39E8-1D67-9916-F92AAA11F301}" dt="2022-09-15T14:57:28.252" v="33" actId="20577"/>
          <ac:spMkLst>
            <pc:docMk/>
            <pc:sldMk cId="241345046" sldId="320"/>
            <ac:spMk id="7" creationId="{79E4144B-CEE0-4FA9-32AA-BF1F6719A4D8}"/>
          </ac:spMkLst>
        </pc:spChg>
        <pc:spChg chg="mod">
          <ac:chgData name="Laura Monks" userId="S::laura.monks@hee.nhs.uk::515682e7-d9c1-41e8-8def-e4cca7c444ae" providerId="AD" clId="Web-{8268AFE3-39E8-1D67-9916-F92AAA11F301}" dt="2022-09-15T14:53:06.481" v="2" actId="20577"/>
          <ac:spMkLst>
            <pc:docMk/>
            <pc:sldMk cId="241345046" sldId="320"/>
            <ac:spMk id="9" creationId="{290EB155-2764-091C-8751-BA212E31F9DA}"/>
          </ac:spMkLst>
        </pc:spChg>
      </pc:sldChg>
    </pc:docChg>
  </pc:docChgLst>
  <pc:docChgLst>
    <pc:chgData name="Dan van Reysen" userId="S::dan_hopscotchconsulting.co.uk#ext#@healtheducationengland.onmicrosoft.com::690e8186-3e72-4646-9f24-f9c99d03841a" providerId="AD" clId="Web-{F89FBAAC-EE8F-AA75-0F18-CA6E99A82CC7}"/>
    <pc:docChg chg="modSld">
      <pc:chgData name="Dan van Reysen" userId="S::dan_hopscotchconsulting.co.uk#ext#@healtheducationengland.onmicrosoft.com::690e8186-3e72-4646-9f24-f9c99d03841a" providerId="AD" clId="Web-{F89FBAAC-EE8F-AA75-0F18-CA6E99A82CC7}" dt="2022-09-15T16:05:58.220" v="0" actId="1076"/>
      <pc:docMkLst>
        <pc:docMk/>
      </pc:docMkLst>
      <pc:sldChg chg="modSp">
        <pc:chgData name="Dan van Reysen" userId="S::dan_hopscotchconsulting.co.uk#ext#@healtheducationengland.onmicrosoft.com::690e8186-3e72-4646-9f24-f9c99d03841a" providerId="AD" clId="Web-{F89FBAAC-EE8F-AA75-0F18-CA6E99A82CC7}" dt="2022-09-15T16:05:58.220" v="0" actId="1076"/>
        <pc:sldMkLst>
          <pc:docMk/>
          <pc:sldMk cId="1841041819" sldId="282"/>
        </pc:sldMkLst>
        <pc:spChg chg="mod">
          <ac:chgData name="Dan van Reysen" userId="S::dan_hopscotchconsulting.co.uk#ext#@healtheducationengland.onmicrosoft.com::690e8186-3e72-4646-9f24-f9c99d03841a" providerId="AD" clId="Web-{F89FBAAC-EE8F-AA75-0F18-CA6E99A82CC7}" dt="2022-09-15T16:05:58.220" v="0" actId="1076"/>
          <ac:spMkLst>
            <pc:docMk/>
            <pc:sldMk cId="1841041819" sldId="282"/>
            <ac:spMk id="2" creationId="{F432D12E-A039-4BCD-B705-8085753A27CB}"/>
          </ac:spMkLst>
        </pc:spChg>
      </pc:sldChg>
    </pc:docChg>
  </pc:docChgLst>
  <pc:docChgLst>
    <pc:chgData name="Laura Monks" userId="S::laura.monks@hee.nhs.uk::515682e7-d9c1-41e8-8def-e4cca7c444ae" providerId="AD" clId="Web-{53E8C017-B067-EEE8-F7F8-3BE23326B1A4}"/>
    <pc:docChg chg="modSld">
      <pc:chgData name="Laura Monks" userId="S::laura.monks@hee.nhs.uk::515682e7-d9c1-41e8-8def-e4cca7c444ae" providerId="AD" clId="Web-{53E8C017-B067-EEE8-F7F8-3BE23326B1A4}" dt="2022-09-16T12:19:06.641" v="1" actId="20577"/>
      <pc:docMkLst>
        <pc:docMk/>
      </pc:docMkLst>
      <pc:sldChg chg="modSp">
        <pc:chgData name="Laura Monks" userId="S::laura.monks@hee.nhs.uk::515682e7-d9c1-41e8-8def-e4cca7c444ae" providerId="AD" clId="Web-{53E8C017-B067-EEE8-F7F8-3BE23326B1A4}" dt="2022-09-16T12:19:01.688" v="0" actId="20577"/>
        <pc:sldMkLst>
          <pc:docMk/>
          <pc:sldMk cId="2498770579" sldId="297"/>
        </pc:sldMkLst>
        <pc:spChg chg="mod">
          <ac:chgData name="Laura Monks" userId="S::laura.monks@hee.nhs.uk::515682e7-d9c1-41e8-8def-e4cca7c444ae" providerId="AD" clId="Web-{53E8C017-B067-EEE8-F7F8-3BE23326B1A4}" dt="2022-09-16T12:19:01.688" v="0" actId="20577"/>
          <ac:spMkLst>
            <pc:docMk/>
            <pc:sldMk cId="2498770579" sldId="297"/>
            <ac:spMk id="6" creationId="{19CD001F-0725-4B8B-AA9D-6A9539BDE547}"/>
          </ac:spMkLst>
        </pc:spChg>
      </pc:sldChg>
      <pc:sldChg chg="modSp">
        <pc:chgData name="Laura Monks" userId="S::laura.monks@hee.nhs.uk::515682e7-d9c1-41e8-8def-e4cca7c444ae" providerId="AD" clId="Web-{53E8C017-B067-EEE8-F7F8-3BE23326B1A4}" dt="2022-09-16T12:19:06.641" v="1" actId="20577"/>
        <pc:sldMkLst>
          <pc:docMk/>
          <pc:sldMk cId="241151191" sldId="299"/>
        </pc:sldMkLst>
        <pc:spChg chg="mod">
          <ac:chgData name="Laura Monks" userId="S::laura.monks@hee.nhs.uk::515682e7-d9c1-41e8-8def-e4cca7c444ae" providerId="AD" clId="Web-{53E8C017-B067-EEE8-F7F8-3BE23326B1A4}" dt="2022-09-16T12:19:06.641" v="1" actId="20577"/>
          <ac:spMkLst>
            <pc:docMk/>
            <pc:sldMk cId="241151191" sldId="299"/>
            <ac:spMk id="6" creationId="{19CD001F-0725-4B8B-AA9D-6A9539BDE54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Overview </a:t>
            </a:r>
            <a:endParaRPr lang="en-GB" sz="1800" b="0" i="0" u="none" strike="noStrike" baseline="0" dirty="0">
              <a:solidFill>
                <a:srgbClr val="000000"/>
              </a:solidFill>
              <a:latin typeface="Frutiger LT Std 45 Light"/>
            </a:endParaRPr>
          </a:p>
          <a:p>
            <a:r>
              <a:rPr lang="en-US" sz="1800" b="0" i="0" u="none" strike="noStrike" baseline="0" dirty="0">
                <a:solidFill>
                  <a:srgbClr val="000000"/>
                </a:solidFill>
                <a:latin typeface="Frutiger LT Std 45 Light"/>
              </a:rPr>
              <a:t>Pupils explore a wide range of jobs in the NHS through various activities. You can complete them in one longer session or break each activity up into different shorter sessions. </a:t>
            </a:r>
          </a:p>
          <a:p>
            <a:endParaRPr lang="en-US" sz="1800" b="0" i="0" u="none" strike="noStrike" baseline="0" dirty="0">
              <a:solidFill>
                <a:srgbClr val="000000"/>
              </a:solidFill>
              <a:latin typeface="Frutiger LT Std 45 Light"/>
            </a:endParaRPr>
          </a:p>
          <a:p>
            <a:r>
              <a:rPr lang="en-US" sz="1800" b="0" i="0" u="none" strike="noStrike" baseline="0" dirty="0">
                <a:solidFill>
                  <a:srgbClr val="000000"/>
                </a:solidFill>
                <a:latin typeface="Frutiger LT Std 45 Light"/>
              </a:rPr>
              <a:t>What you need – each activity is optional, but the worksheets you’ll need to run all the activities are:</a:t>
            </a:r>
          </a:p>
          <a:p>
            <a:pPr marL="285750" indent="-285750">
              <a:buFontTx/>
              <a:buChar char="-"/>
            </a:pPr>
            <a:r>
              <a:rPr lang="en-US" sz="1800" b="0" i="0" u="none" strike="noStrike" baseline="0" dirty="0">
                <a:solidFill>
                  <a:srgbClr val="000000"/>
                </a:solidFill>
                <a:latin typeface="Frutiger LT Std 45 Light"/>
              </a:rPr>
              <a:t>‘Job card’ worksheet</a:t>
            </a:r>
          </a:p>
          <a:p>
            <a:pPr marL="285750" indent="-285750">
              <a:buFontTx/>
              <a:buChar char="-"/>
            </a:pPr>
            <a:r>
              <a:rPr lang="en-US" sz="1800" b="0" i="0" u="none" strike="noStrike" baseline="0" dirty="0">
                <a:solidFill>
                  <a:srgbClr val="000000"/>
                </a:solidFill>
                <a:latin typeface="Frutiger LT Std 45 Light"/>
              </a:rPr>
              <a:t>‘Sophie’s story cards’</a:t>
            </a:r>
          </a:p>
          <a:p>
            <a:pPr marL="285750" indent="-285750">
              <a:buFontTx/>
              <a:buChar char="-"/>
            </a:pPr>
            <a:r>
              <a:rPr lang="en-US" sz="1800" b="0" i="0" u="none" strike="noStrike" baseline="0" dirty="0">
                <a:solidFill>
                  <a:srgbClr val="000000"/>
                </a:solidFill>
                <a:latin typeface="Frutiger LT Std 45 Light"/>
              </a:rPr>
              <a:t>‘Ajay’s </a:t>
            </a:r>
            <a:r>
              <a:rPr lang="en-US" sz="1800" b="0" i="0" u="none" strike="noStrike" baseline="0" dirty="0" err="1">
                <a:solidFill>
                  <a:srgbClr val="000000"/>
                </a:solidFill>
                <a:latin typeface="Frutiger LT Std 45 Light"/>
              </a:rPr>
              <a:t>storycards</a:t>
            </a:r>
            <a:r>
              <a:rPr lang="en-US" sz="1800" b="0" i="0" u="none" strike="noStrike" baseline="0" dirty="0">
                <a:solidFill>
                  <a:srgbClr val="000000"/>
                </a:solidFill>
                <a:latin typeface="Frutiger LT Std 45 Light"/>
              </a:rPr>
              <a:t>’</a:t>
            </a:r>
          </a:p>
          <a:p>
            <a:pPr marL="285750" indent="-285750">
              <a:buFontTx/>
              <a:buChar char="-"/>
            </a:pPr>
            <a:r>
              <a:rPr lang="en-US" sz="1800" b="0" i="0" u="none" strike="noStrike" baseline="0" dirty="0">
                <a:solidFill>
                  <a:srgbClr val="000000"/>
                </a:solidFill>
                <a:latin typeface="Frutiger LT Std 45 Light"/>
              </a:rPr>
              <a:t>‘Job cards’ and ‘Hire me!’ worksheet</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797944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25 minutes</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Pupils interview </a:t>
            </a:r>
            <a:r>
              <a:rPr lang="en-US" sz="1800" b="0" i="0" u="none" strike="noStrike" baseline="0" dirty="0">
                <a:solidFill>
                  <a:srgbClr val="425462"/>
                </a:solidFill>
                <a:latin typeface="Frutiger LT Std 45 Light"/>
              </a:rPr>
              <a:t>someone who works for the NHS about their job. You can invite an NHS member of staff to your school or arrange a virtual session at </a:t>
            </a:r>
            <a:r>
              <a:rPr lang="en-US" sz="1800" b="0" i="0" u="none" strike="noStrike" baseline="0" dirty="0">
                <a:solidFill>
                  <a:srgbClr val="425462"/>
                </a:solidFill>
                <a:latin typeface="Frutiger LT Std 55 Roman"/>
              </a:rPr>
              <a:t>https://www.inspiringthefuture.org/</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Or do pupils </a:t>
            </a:r>
            <a:r>
              <a:rPr lang="en-US" sz="1800" b="0" i="0" u="none" strike="noStrike" baseline="0" dirty="0">
                <a:solidFill>
                  <a:srgbClr val="425462"/>
                </a:solidFill>
                <a:latin typeface="Frutiger LT Std 45 Light"/>
              </a:rPr>
              <a:t>have family who work for the NHS? You can run this as a role play activity. Pupils assume a role in the NHS they have researched and others ask them questions to find out more. </a:t>
            </a:r>
            <a:r>
              <a:rPr lang="en-GB" sz="1800" b="0" i="0" u="none" strike="noStrike" baseline="0" dirty="0">
                <a:solidFill>
                  <a:srgbClr val="425462"/>
                </a:solidFill>
                <a:latin typeface="Frutiger LT Std 45 Light"/>
              </a:rPr>
              <a:t> The next couple of slides will help with this.</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2589661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3458037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11028436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15 minutes</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Read </a:t>
            </a:r>
            <a:r>
              <a:rPr lang="en-US" sz="1800" b="0" i="0" u="none" strike="noStrike" baseline="0" dirty="0">
                <a:solidFill>
                  <a:srgbClr val="425462"/>
                </a:solidFill>
                <a:latin typeface="Frutiger LT Std 45 Light"/>
              </a:rPr>
              <a:t>Sophie and/or Ajay’s story. Both needed help from the NHS. Who do they meet and what role(s) do they play? Before reading the stories, hand out the story card sheets. As pupils listen to the story, they mark the jobs they want to find out more about. Discuss the jobs they chose. (They’ll have a chance to learn about each job in activity 4) </a:t>
            </a:r>
            <a:r>
              <a:rPr lang="en-GB" sz="1800" b="0" i="0" u="none" strike="noStrike" baseline="0" dirty="0">
                <a:solidFill>
                  <a:srgbClr val="425462"/>
                </a:solidFill>
                <a:latin typeface="Frutiger LT Std 45 Light"/>
              </a:rPr>
              <a:t>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561094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3357835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996154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98998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17</a:t>
            </a:fld>
            <a:endParaRPr lang="en-GB"/>
          </a:p>
        </p:txBody>
      </p:sp>
    </p:spTree>
    <p:extLst>
      <p:ext uri="{BB962C8B-B14F-4D97-AF65-F5344CB8AC3E}">
        <p14:creationId xmlns:p14="http://schemas.microsoft.com/office/powerpoint/2010/main" val="1209225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18</a:t>
            </a:fld>
            <a:endParaRPr lang="en-GB"/>
          </a:p>
        </p:txBody>
      </p:sp>
    </p:spTree>
    <p:extLst>
      <p:ext uri="{BB962C8B-B14F-4D97-AF65-F5344CB8AC3E}">
        <p14:creationId xmlns:p14="http://schemas.microsoft.com/office/powerpoint/2010/main" val="536365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19</a:t>
            </a:fld>
            <a:endParaRPr lang="en-GB"/>
          </a:p>
        </p:txBody>
      </p:sp>
    </p:spTree>
    <p:extLst>
      <p:ext uri="{BB962C8B-B14F-4D97-AF65-F5344CB8AC3E}">
        <p14:creationId xmlns:p14="http://schemas.microsoft.com/office/powerpoint/2010/main" val="112785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Learning outcomes </a:t>
            </a:r>
            <a:endParaRPr lang="en-GB"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a:t>
            </a:r>
          </a:p>
          <a:p>
            <a:r>
              <a:rPr lang="en-US" sz="1800" b="0" i="0" u="none" strike="noStrike" baseline="0" dirty="0">
                <a:solidFill>
                  <a:srgbClr val="000000"/>
                </a:solidFill>
                <a:latin typeface="Frutiger LT Std 45 Light"/>
              </a:rPr>
              <a:t>-will be able to identify different jobs in the community. </a:t>
            </a:r>
          </a:p>
          <a:p>
            <a:r>
              <a:rPr lang="en-US" sz="1800" b="0" i="0" u="none" strike="noStrike" baseline="0" dirty="0">
                <a:solidFill>
                  <a:srgbClr val="000000"/>
                </a:solidFill>
                <a:latin typeface="Frutiger LT Std 45 Light"/>
              </a:rPr>
              <a:t>-will be able to describe a range of jobs in the NHS. </a:t>
            </a:r>
          </a:p>
          <a:p>
            <a:r>
              <a:rPr lang="en-US" sz="1800" b="0" i="0" u="none" strike="noStrike" baseline="0" dirty="0">
                <a:solidFill>
                  <a:srgbClr val="000000"/>
                </a:solidFill>
                <a:latin typeface="Frutiger LT Std 45 Light"/>
              </a:rPr>
              <a:t>-will be able to describe some of the skills and qualities that different jobs need. </a:t>
            </a:r>
          </a:p>
          <a:p>
            <a:endParaRPr lang="en-GB"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with SEND: </a:t>
            </a:r>
          </a:p>
          <a:p>
            <a:r>
              <a:rPr lang="en-US" sz="1800" b="0" i="0" u="none" strike="noStrike" baseline="0" dirty="0">
                <a:solidFill>
                  <a:srgbClr val="000000"/>
                </a:solidFill>
                <a:latin typeface="Frutiger LT Std 45 Light"/>
              </a:rPr>
              <a:t>-are able to understand what it would be like to work in the NHS and can </a:t>
            </a:r>
            <a:r>
              <a:rPr lang="en-US" sz="1800" b="0" i="0" u="none" strike="noStrike" baseline="0" dirty="0" err="1">
                <a:solidFill>
                  <a:srgbClr val="000000"/>
                </a:solidFill>
                <a:latin typeface="Frutiger LT Std 45 Light"/>
              </a:rPr>
              <a:t>conceptualise</a:t>
            </a:r>
            <a:r>
              <a:rPr lang="en-US" sz="1800" b="0" i="0" u="none" strike="noStrike" baseline="0" dirty="0">
                <a:solidFill>
                  <a:srgbClr val="000000"/>
                </a:solidFill>
                <a:latin typeface="Frutiger LT Std 45 Light"/>
              </a:rPr>
              <a:t> what it might look, sound and smell like </a:t>
            </a:r>
          </a:p>
          <a:p>
            <a:r>
              <a:rPr lang="en-US" sz="1800" b="0" i="0" u="none" strike="noStrike" baseline="0" dirty="0">
                <a:solidFill>
                  <a:srgbClr val="000000"/>
                </a:solidFill>
                <a:latin typeface="Frutiger LT Std 45 Light"/>
              </a:rPr>
              <a:t>-can match the things they are good at, or the things they like to do, with different jobs in the NHS</a:t>
            </a: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7581402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20</a:t>
            </a:fld>
            <a:endParaRPr lang="en-GB"/>
          </a:p>
        </p:txBody>
      </p:sp>
    </p:spTree>
    <p:extLst>
      <p:ext uri="{BB962C8B-B14F-4D97-AF65-F5344CB8AC3E}">
        <p14:creationId xmlns:p14="http://schemas.microsoft.com/office/powerpoint/2010/main" val="30352528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21</a:t>
            </a:fld>
            <a:endParaRPr lang="en-GB"/>
          </a:p>
        </p:txBody>
      </p:sp>
    </p:spTree>
    <p:extLst>
      <p:ext uri="{BB962C8B-B14F-4D97-AF65-F5344CB8AC3E}">
        <p14:creationId xmlns:p14="http://schemas.microsoft.com/office/powerpoint/2010/main" val="3657732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22</a:t>
            </a:fld>
            <a:endParaRPr lang="en-GB"/>
          </a:p>
        </p:txBody>
      </p:sp>
    </p:spTree>
    <p:extLst>
      <p:ext uri="{BB962C8B-B14F-4D97-AF65-F5344CB8AC3E}">
        <p14:creationId xmlns:p14="http://schemas.microsoft.com/office/powerpoint/2010/main" val="2252797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23</a:t>
            </a:fld>
            <a:endParaRPr lang="en-GB"/>
          </a:p>
        </p:txBody>
      </p:sp>
    </p:spTree>
    <p:extLst>
      <p:ext uri="{BB962C8B-B14F-4D97-AF65-F5344CB8AC3E}">
        <p14:creationId xmlns:p14="http://schemas.microsoft.com/office/powerpoint/2010/main" val="979905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24</a:t>
            </a:fld>
            <a:endParaRPr lang="en-GB"/>
          </a:p>
        </p:txBody>
      </p:sp>
    </p:spTree>
    <p:extLst>
      <p:ext uri="{BB962C8B-B14F-4D97-AF65-F5344CB8AC3E}">
        <p14:creationId xmlns:p14="http://schemas.microsoft.com/office/powerpoint/2010/main" val="1008021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25</a:t>
            </a:fld>
            <a:endParaRPr lang="en-GB"/>
          </a:p>
        </p:txBody>
      </p:sp>
    </p:spTree>
    <p:extLst>
      <p:ext uri="{BB962C8B-B14F-4D97-AF65-F5344CB8AC3E}">
        <p14:creationId xmlns:p14="http://schemas.microsoft.com/office/powerpoint/2010/main" val="3310153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26</a:t>
            </a:fld>
            <a:endParaRPr lang="en-GB"/>
          </a:p>
        </p:txBody>
      </p:sp>
    </p:spTree>
    <p:extLst>
      <p:ext uri="{BB962C8B-B14F-4D97-AF65-F5344CB8AC3E}">
        <p14:creationId xmlns:p14="http://schemas.microsoft.com/office/powerpoint/2010/main" val="9243154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27</a:t>
            </a:fld>
            <a:endParaRPr lang="en-GB"/>
          </a:p>
        </p:txBody>
      </p:sp>
    </p:spTree>
    <p:extLst>
      <p:ext uri="{BB962C8B-B14F-4D97-AF65-F5344CB8AC3E}">
        <p14:creationId xmlns:p14="http://schemas.microsoft.com/office/powerpoint/2010/main" val="1636415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28</a:t>
            </a:fld>
            <a:endParaRPr lang="en-GB"/>
          </a:p>
        </p:txBody>
      </p:sp>
    </p:spTree>
    <p:extLst>
      <p:ext uri="{BB962C8B-B14F-4D97-AF65-F5344CB8AC3E}">
        <p14:creationId xmlns:p14="http://schemas.microsoft.com/office/powerpoint/2010/main" val="731848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29</a:t>
            </a:fld>
            <a:endParaRPr lang="en-GB"/>
          </a:p>
        </p:txBody>
      </p:sp>
    </p:spTree>
    <p:extLst>
      <p:ext uri="{BB962C8B-B14F-4D97-AF65-F5344CB8AC3E}">
        <p14:creationId xmlns:p14="http://schemas.microsoft.com/office/powerpoint/2010/main" val="4244396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10 minutes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36728887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30</a:t>
            </a:fld>
            <a:endParaRPr lang="en-GB"/>
          </a:p>
        </p:txBody>
      </p:sp>
    </p:spTree>
    <p:extLst>
      <p:ext uri="{BB962C8B-B14F-4D97-AF65-F5344CB8AC3E}">
        <p14:creationId xmlns:p14="http://schemas.microsoft.com/office/powerpoint/2010/main" val="1905183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31</a:t>
            </a:fld>
            <a:endParaRPr lang="en-GB"/>
          </a:p>
        </p:txBody>
      </p:sp>
    </p:spTree>
    <p:extLst>
      <p:ext uri="{BB962C8B-B14F-4D97-AF65-F5344CB8AC3E}">
        <p14:creationId xmlns:p14="http://schemas.microsoft.com/office/powerpoint/2010/main" val="7643667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32</a:t>
            </a:fld>
            <a:endParaRPr lang="en-GB"/>
          </a:p>
        </p:txBody>
      </p:sp>
    </p:spTree>
    <p:extLst>
      <p:ext uri="{BB962C8B-B14F-4D97-AF65-F5344CB8AC3E}">
        <p14:creationId xmlns:p14="http://schemas.microsoft.com/office/powerpoint/2010/main" val="6126734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33</a:t>
            </a:fld>
            <a:endParaRPr lang="en-GB"/>
          </a:p>
        </p:txBody>
      </p:sp>
    </p:spTree>
    <p:extLst>
      <p:ext uri="{BB962C8B-B14F-4D97-AF65-F5344CB8AC3E}">
        <p14:creationId xmlns:p14="http://schemas.microsoft.com/office/powerpoint/2010/main" val="25889153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20 minutes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34</a:t>
            </a:fld>
            <a:endParaRPr lang="en-GB"/>
          </a:p>
        </p:txBody>
      </p:sp>
    </p:spTree>
    <p:extLst>
      <p:ext uri="{BB962C8B-B14F-4D97-AF65-F5344CB8AC3E}">
        <p14:creationId xmlns:p14="http://schemas.microsoft.com/office/powerpoint/2010/main" val="4934908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Pupils explore </a:t>
            </a:r>
            <a:r>
              <a:rPr lang="en-US" sz="1800" b="0" i="0" u="none" strike="noStrike" baseline="0" dirty="0">
                <a:solidFill>
                  <a:srgbClr val="425462"/>
                </a:solidFill>
                <a:latin typeface="Frutiger LT Std 45 Light"/>
              </a:rPr>
              <a:t>the job cards and then choose one to investigate further. This could work in a variety of ways. For example: </a:t>
            </a:r>
          </a:p>
          <a:p>
            <a:endParaRPr lang="en-US"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 you could run a carousel type activity with pupils moving from table to table to explore the different cards </a:t>
            </a:r>
          </a:p>
          <a:p>
            <a:r>
              <a:rPr lang="en-US" sz="1800" b="0" i="0" u="none" strike="noStrike" baseline="0" dirty="0">
                <a:solidFill>
                  <a:srgbClr val="425462"/>
                </a:solidFill>
                <a:latin typeface="Frutiger LT Std 45 Light"/>
              </a:rPr>
              <a:t>• there are job cards available for every role mentioned in the patient stories (activity 3). Pupils could base their selection on these stories </a:t>
            </a:r>
          </a:p>
          <a:p>
            <a:r>
              <a:rPr lang="en-US" sz="1800" b="0" i="0" u="none" strike="noStrike" baseline="0" dirty="0">
                <a:solidFill>
                  <a:srgbClr val="425462"/>
                </a:solidFill>
                <a:latin typeface="Frutiger LT Std 45 Light"/>
              </a:rPr>
              <a:t>• pupils could choose a job from the community scene (activity 1) </a:t>
            </a:r>
          </a:p>
          <a:p>
            <a:r>
              <a:rPr lang="en-US" sz="1800" b="0" i="0" u="none" strike="noStrike" baseline="0" dirty="0">
                <a:solidFill>
                  <a:srgbClr val="425462"/>
                </a:solidFill>
                <a:latin typeface="Frutiger LT Std 45 Light"/>
              </a:rPr>
              <a:t>• for more information visit </a:t>
            </a:r>
            <a:r>
              <a:rPr lang="en-US" sz="1800" b="0" i="0" u="sng" strike="noStrike" baseline="0" dirty="0">
                <a:solidFill>
                  <a:srgbClr val="425462"/>
                </a:solidFill>
                <a:latin typeface="Frutiger LT Std 55 Roman"/>
              </a:rPr>
              <a:t>stepintothenhs.nhs.uk </a:t>
            </a:r>
          </a:p>
          <a:p>
            <a:endParaRPr lang="en-US" sz="1800" b="0" i="0" u="sng" strike="noStrike" baseline="0" dirty="0">
              <a:solidFill>
                <a:srgbClr val="425462"/>
              </a:solidFill>
              <a:latin typeface="Frutiger LT Std 55 Roman"/>
            </a:endParaRPr>
          </a:p>
          <a:p>
            <a:r>
              <a:rPr lang="en-GB" sz="1800" b="1" i="0" u="none" strike="noStrike" baseline="0" dirty="0">
                <a:solidFill>
                  <a:srgbClr val="425462"/>
                </a:solidFill>
                <a:latin typeface="Frutiger LT Std 45 Light"/>
              </a:rPr>
              <a:t>Spot the stereotypes </a:t>
            </a:r>
            <a:endParaRPr lang="en-GB" sz="1800" b="0" i="0" u="none" strike="noStrike" baseline="0" dirty="0">
              <a:solidFill>
                <a:srgbClr val="425462"/>
              </a:solidFill>
              <a:latin typeface="Frutiger LT Std 45 Light"/>
            </a:endParaRPr>
          </a:p>
          <a:p>
            <a:r>
              <a:rPr lang="en-GB" sz="1800" b="1" i="0" u="none" strike="noStrike" baseline="0" dirty="0">
                <a:solidFill>
                  <a:srgbClr val="425462"/>
                </a:solidFill>
                <a:latin typeface="Frutiger LT Std 45 Light"/>
              </a:rPr>
              <a:t>Ask why? </a:t>
            </a:r>
            <a:r>
              <a:rPr lang="en-GB" sz="1800" b="0" i="0" u="none" strike="noStrike" baseline="0" dirty="0">
                <a:solidFill>
                  <a:srgbClr val="425462"/>
                </a:solidFill>
                <a:latin typeface="Frutiger LT Std 45 Light"/>
              </a:rPr>
              <a:t>Why did they choose that job? What is the reason behind their choice? If pupils select more traditional roles for research, you could suggest an alternative they might not otherwise consider.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35</a:t>
            </a:fld>
            <a:endParaRPr lang="en-GB"/>
          </a:p>
        </p:txBody>
      </p:sp>
    </p:spTree>
    <p:extLst>
      <p:ext uri="{BB962C8B-B14F-4D97-AF65-F5344CB8AC3E}">
        <p14:creationId xmlns:p14="http://schemas.microsoft.com/office/powerpoint/2010/main" val="23249893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20 minutes</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Hand out </a:t>
            </a:r>
            <a:r>
              <a:rPr lang="en-US" sz="1800" b="0" i="0" u="none" strike="noStrike" baseline="0" dirty="0">
                <a:solidFill>
                  <a:srgbClr val="425462"/>
                </a:solidFill>
                <a:latin typeface="Frutiger LT Std 45 Light"/>
              </a:rPr>
              <a:t>the ‘Hire me!’ worksheet. The NHS needs them! Pupils respond to the ad by applying for a job of their choice.</a:t>
            </a:r>
            <a:r>
              <a:rPr lang="en-GB" sz="1800" b="0" i="0" u="none" strike="noStrike" baseline="0" dirty="0">
                <a:solidFill>
                  <a:srgbClr val="425462"/>
                </a:solidFill>
                <a:latin typeface="Frutiger LT Std 45 Light"/>
              </a:rPr>
              <a:t>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36</a:t>
            </a:fld>
            <a:endParaRPr lang="en-GB"/>
          </a:p>
        </p:txBody>
      </p:sp>
    </p:spTree>
    <p:extLst>
      <p:ext uri="{BB962C8B-B14F-4D97-AF65-F5344CB8AC3E}">
        <p14:creationId xmlns:p14="http://schemas.microsoft.com/office/powerpoint/2010/main" val="36211285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37</a:t>
            </a:fld>
            <a:endParaRPr lang="en-GB"/>
          </a:p>
        </p:txBody>
      </p:sp>
    </p:spTree>
    <p:extLst>
      <p:ext uri="{BB962C8B-B14F-4D97-AF65-F5344CB8AC3E}">
        <p14:creationId xmlns:p14="http://schemas.microsoft.com/office/powerpoint/2010/main" val="17204550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39</a:t>
            </a:fld>
            <a:endParaRPr lang="en-GB"/>
          </a:p>
        </p:txBody>
      </p:sp>
    </p:spTree>
    <p:extLst>
      <p:ext uri="{BB962C8B-B14F-4D97-AF65-F5344CB8AC3E}">
        <p14:creationId xmlns:p14="http://schemas.microsoft.com/office/powerpoint/2010/main" val="4093890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b="1" dirty="0"/>
              <a:t>Show the community scene. </a:t>
            </a:r>
            <a:r>
              <a:rPr lang="en-GB" sz="800" b="0" dirty="0"/>
              <a:t>Split pupils into pairs. </a:t>
            </a:r>
            <a:r>
              <a:rPr lang="en-GB" sz="800" dirty="0"/>
              <a:t>How many different jobs can they think of?</a:t>
            </a:r>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951608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1109235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
            </a:r>
            <a:r>
              <a:rPr lang="en-US" dirty="0"/>
              <a:t>lease use Slide Show mode and click to reveal each job.</a:t>
            </a:r>
            <a:endParaRPr lang="en-GB" dirty="0">
              <a:cs typeface="Calibri"/>
            </a:endParaRPr>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2612707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baseline="0" dirty="0">
                <a:solidFill>
                  <a:srgbClr val="425462"/>
                </a:solidFill>
                <a:latin typeface="Frutiger LT Std 45 Light"/>
              </a:rPr>
              <a:t>Which of these jobs </a:t>
            </a:r>
            <a:r>
              <a:rPr lang="en-GB" sz="1200" b="0" i="0" u="none" strike="noStrike" baseline="0" dirty="0">
                <a:solidFill>
                  <a:srgbClr val="425462"/>
                </a:solidFill>
                <a:latin typeface="Frutiger LT Std 45 Light"/>
              </a:rPr>
              <a:t>can they do for the NHS and where would they work?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1564083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425462"/>
                </a:solidFill>
                <a:latin typeface="Frutiger LT Std 45 Light"/>
              </a:rPr>
              <a:t>Explain that they can do ALL of the jobs for the NHS in a variety of places – it’s not just doctors and nurses working in a hospital! </a:t>
            </a:r>
            <a:endParaRPr lang="en-GB" sz="1800" dirty="0"/>
          </a:p>
          <a:p>
            <a:endParaRPr lang="en-GB" sz="1800" b="1" i="0" u="none" strike="noStrike" baseline="0" dirty="0">
              <a:solidFill>
                <a:srgbClr val="425462"/>
              </a:solidFill>
              <a:latin typeface="Frutiger LT Std 45 Light"/>
            </a:endParaRPr>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4063144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Optional follow up </a:t>
            </a:r>
            <a:r>
              <a:rPr lang="en-US" sz="1800" b="0" i="0" u="none" strike="noStrike" baseline="0" dirty="0">
                <a:solidFill>
                  <a:srgbClr val="425462"/>
                </a:solidFill>
                <a:latin typeface="Frutiger LT Std 45 Light"/>
              </a:rPr>
              <a:t>or homework activity: Using the job card worksheet, ask them to complete a job card for someone they know. Do they work for the NHS? If not, could they do their job in the NHS?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2975691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27" name="Freeform: Shape 11">
            <a:extLst>
              <a:ext uri="{FF2B5EF4-FFF2-40B4-BE49-F238E27FC236}">
                <a16:creationId xmlns:a16="http://schemas.microsoft.com/office/drawing/2014/main" id="{8D932C5C-5126-2F4A-8977-2BE1D96279E6}"/>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28" name="Freeform: Shape 11">
            <a:extLst>
              <a:ext uri="{FF2B5EF4-FFF2-40B4-BE49-F238E27FC236}">
                <a16:creationId xmlns:a16="http://schemas.microsoft.com/office/drawing/2014/main" id="{45F6C21B-A532-0245-87CB-DD272D825F6D}"/>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31" name="Freeform: Shape 4">
            <a:extLst>
              <a:ext uri="{FF2B5EF4-FFF2-40B4-BE49-F238E27FC236}">
                <a16:creationId xmlns:a16="http://schemas.microsoft.com/office/drawing/2014/main" id="{0D2085CD-4375-3742-AF2D-4CD5FEB95A9C}"/>
              </a:ext>
            </a:extLst>
          </p:cNvPr>
          <p:cNvSpPr/>
          <p:nvPr userDrawn="1"/>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dirty="0"/>
          </a:p>
        </p:txBody>
      </p:sp>
      <p:sp>
        <p:nvSpPr>
          <p:cNvPr id="32" name="Freeform: Shape 8">
            <a:extLst>
              <a:ext uri="{FF2B5EF4-FFF2-40B4-BE49-F238E27FC236}">
                <a16:creationId xmlns:a16="http://schemas.microsoft.com/office/drawing/2014/main" id="{B7C5E9AC-7226-D94F-8B33-BE4183520064}"/>
              </a:ext>
            </a:extLst>
          </p:cNvPr>
          <p:cNvSpPr/>
          <p:nvPr userDrawn="1"/>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rgbClr val="233B77"/>
          </a:solidFill>
          <a:ln w="6350" cap="flat">
            <a:noFill/>
            <a:prstDash val="solid"/>
            <a:miter/>
          </a:ln>
        </p:spPr>
        <p:txBody>
          <a:bodyPr rtlCol="0" anchor="ctr"/>
          <a:lstStyle/>
          <a:p>
            <a:endParaRPr lang="en-GB"/>
          </a:p>
        </p:txBody>
      </p:sp>
      <p:sp>
        <p:nvSpPr>
          <p:cNvPr id="33" name="Freeform: Shape 11">
            <a:extLst>
              <a:ext uri="{FF2B5EF4-FFF2-40B4-BE49-F238E27FC236}">
                <a16:creationId xmlns:a16="http://schemas.microsoft.com/office/drawing/2014/main" id="{3CB96608-F3C2-5E47-82B2-04111F460692}"/>
              </a:ext>
            </a:extLst>
          </p:cNvPr>
          <p:cNvSpPr/>
          <p:nvPr userDrawn="1"/>
        </p:nvSpPr>
        <p:spPr>
          <a:xfrm>
            <a:off x="3043872" y="7175"/>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34" name="Freeform: Shape 12">
            <a:extLst>
              <a:ext uri="{FF2B5EF4-FFF2-40B4-BE49-F238E27FC236}">
                <a16:creationId xmlns:a16="http://schemas.microsoft.com/office/drawing/2014/main" id="{424B7BB9-6B6F-3541-BA36-9102E29CD52F}"/>
              </a:ext>
            </a:extLst>
          </p:cNvPr>
          <p:cNvSpPr/>
          <p:nvPr userDrawn="1"/>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D5393764-9D4B-4DA1-A3F9-746C7A05AF6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5" name="Picture Placeholder 16">
            <a:extLst>
              <a:ext uri="{FF2B5EF4-FFF2-40B4-BE49-F238E27FC236}">
                <a16:creationId xmlns:a16="http://schemas.microsoft.com/office/drawing/2014/main" id="{E915A3E3-92F7-864A-80C5-0305EC3109D3}"/>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14" name="Freeform: Shape 19">
            <a:extLst>
              <a:ext uri="{FF2B5EF4-FFF2-40B4-BE49-F238E27FC236}">
                <a16:creationId xmlns:a16="http://schemas.microsoft.com/office/drawing/2014/main" id="{0DA488EA-2531-A743-BB42-35A6C28DC169}"/>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5" name="Rectangle 14">
            <a:extLst>
              <a:ext uri="{FF2B5EF4-FFF2-40B4-BE49-F238E27FC236}">
                <a16:creationId xmlns:a16="http://schemas.microsoft.com/office/drawing/2014/main" id="{AB1A62ED-166E-A947-8213-65F5BFE71969}"/>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6" name="Freeform: Shape 32">
            <a:extLst>
              <a:ext uri="{FF2B5EF4-FFF2-40B4-BE49-F238E27FC236}">
                <a16:creationId xmlns:a16="http://schemas.microsoft.com/office/drawing/2014/main" id="{8B08EF68-CD4C-2A43-AC0B-840D152A7D5B}"/>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3937017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FB56E874-197C-41F2-8FE3-7404E99D2FD2}"/>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numCol="2"/>
          <a:lstStyle>
            <a:lvl1pPr>
              <a:defRPr sz="2400"/>
            </a:lvl1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8E590304-CC12-42F7-8D94-87A1EBF67850}"/>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368800"/>
            <a:ext cx="4974847"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368800"/>
            <a:ext cx="4233850"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5544B3D5-1EE9-4AEB-8368-433BF4C38C81}"/>
              </a:ext>
            </a:extLst>
          </p:cNvPr>
          <p:cNvSpPr>
            <a:spLocks noGrp="1"/>
          </p:cNvSpPr>
          <p:nvPr>
            <p:ph type="title"/>
          </p:nvPr>
        </p:nvSpPr>
        <p:spPr>
          <a:xfrm>
            <a:off x="1039812" y="1318294"/>
            <a:ext cx="9726614"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489C9263-3FE8-4AA3-8BA1-B0B28ED642C2}"/>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95EC8CF-F782-4243-B74A-54B124B6C34B}"/>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15" name="Freeform: Shape 14">
            <a:extLst>
              <a:ext uri="{FF2B5EF4-FFF2-40B4-BE49-F238E27FC236}">
                <a16:creationId xmlns:a16="http://schemas.microsoft.com/office/drawing/2014/main" id="{396D8D80-6ECF-4022-9F61-B7F3F206CA40}"/>
              </a:ext>
            </a:extLst>
          </p:cNvPr>
          <p:cNvSpPr/>
          <p:nvPr/>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14" name="Freeform: Shape 13">
            <a:extLst>
              <a:ext uri="{FF2B5EF4-FFF2-40B4-BE49-F238E27FC236}">
                <a16:creationId xmlns:a16="http://schemas.microsoft.com/office/drawing/2014/main" id="{58B90B8C-943A-45A6-85A8-BCB3CE6613CC}"/>
              </a:ext>
            </a:extLst>
          </p:cNvPr>
          <p:cNvSpPr/>
          <p:nvPr/>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276859950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365828696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gn Off a;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15" name="Rectangle 14">
            <a:extLst>
              <a:ext uri="{FF2B5EF4-FFF2-40B4-BE49-F238E27FC236}">
                <a16:creationId xmlns:a16="http://schemas.microsoft.com/office/drawing/2014/main" id="{4E1E8553-E6B7-584B-AED5-8D4EB6874B7C}"/>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360464984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
        <p:nvSpPr>
          <p:cNvPr id="8" name="Title 7">
            <a:extLst>
              <a:ext uri="{FF2B5EF4-FFF2-40B4-BE49-F238E27FC236}">
                <a16:creationId xmlns:a16="http://schemas.microsoft.com/office/drawing/2014/main" id="{2AC6E1A6-7428-433A-B03E-2DF8CFEBF85D}"/>
              </a:ext>
            </a:extLst>
          </p:cNvPr>
          <p:cNvSpPr>
            <a:spLocks noGrp="1"/>
          </p:cNvSpPr>
          <p:nvPr>
            <p:ph type="title"/>
          </p:nvPr>
        </p:nvSpPr>
        <p:spPr>
          <a:xfrm>
            <a:off x="3324226" y="1318294"/>
            <a:ext cx="7442200" cy="547492"/>
          </a:xfrm>
        </p:spPr>
        <p:txBody>
          <a:bodyPr/>
          <a:lstStyle/>
          <a:p>
            <a:r>
              <a:rPr lang="en-US"/>
              <a:t>Click to edit Master title style</a:t>
            </a:r>
            <a:endParaRPr lang="en-GB"/>
          </a:p>
        </p:txBody>
      </p:sp>
    </p:spTree>
    <p:extLst>
      <p:ext uri="{BB962C8B-B14F-4D97-AF65-F5344CB8AC3E}">
        <p14:creationId xmlns:p14="http://schemas.microsoft.com/office/powerpoint/2010/main" val="236954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
        <p:nvSpPr>
          <p:cNvPr id="8" name="Title 7">
            <a:extLst>
              <a:ext uri="{FF2B5EF4-FFF2-40B4-BE49-F238E27FC236}">
                <a16:creationId xmlns:a16="http://schemas.microsoft.com/office/drawing/2014/main" id="{62F4048E-5A9E-458F-8BD2-48DF2196B55F}"/>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EDF95ED5-A60C-401F-8FA7-A8EC4AC38A7B}"/>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144631"/>
            <a:ext cx="7442200" cy="3328878"/>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AC470A2F-A25A-4F12-A508-4EF0089BEEDE}"/>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368800"/>
            <a:ext cx="7000239" cy="337261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613A4430-86EF-4B43-9773-618016CB62F1}"/>
              </a:ext>
            </a:extLst>
          </p:cNvPr>
          <p:cNvSpPr>
            <a:spLocks noGrp="1"/>
          </p:cNvSpPr>
          <p:nvPr>
            <p:ph type="title"/>
          </p:nvPr>
        </p:nvSpPr>
        <p:spPr>
          <a:xfrm>
            <a:off x="1867534" y="1318294"/>
            <a:ext cx="8898891"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2" y="1318294"/>
            <a:ext cx="10005824"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60601" y="2437741"/>
            <a:ext cx="10005824"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7917D74C-9285-B94B-87A6-911FD6B96518}"/>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72" r:id="rId1"/>
    <p:sldLayoutId id="2147483674" r:id="rId2"/>
    <p:sldLayoutId id="2147483675" r:id="rId3"/>
    <p:sldLayoutId id="2147483676" r:id="rId4"/>
    <p:sldLayoutId id="2147483665" r:id="rId5"/>
    <p:sldLayoutId id="2147483669" r:id="rId6"/>
    <p:sldLayoutId id="2147483660" r:id="rId7"/>
    <p:sldLayoutId id="2147483661" r:id="rId8"/>
    <p:sldLayoutId id="2147483662" r:id="rId9"/>
    <p:sldLayoutId id="2147483666" r:id="rId10"/>
    <p:sldLayoutId id="2147483671" r:id="rId11"/>
    <p:sldLayoutId id="2147483667" r:id="rId12"/>
    <p:sldLayoutId id="2147483668" r:id="rId13"/>
    <p:sldLayoutId id="2147483655" r:id="rId14"/>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userDrawn="1">
          <p15:clr>
            <a:srgbClr val="F26B43"/>
          </p15:clr>
        </p15:guide>
        <p15:guide id="2" orient="horz" pos="4020" userDrawn="1">
          <p15:clr>
            <a:srgbClr val="F26B43"/>
          </p15:clr>
        </p15:guide>
        <p15:guide id="3" pos="300" userDrawn="1">
          <p15:clr>
            <a:srgbClr val="F26B43"/>
          </p15:clr>
        </p15:guide>
        <p15:guide id="4" pos="802" userDrawn="1">
          <p15:clr>
            <a:srgbClr val="F26B43"/>
          </p15:clr>
        </p15:guide>
        <p15:guide id="5" pos="898" userDrawn="1">
          <p15:clr>
            <a:srgbClr val="F26B43"/>
          </p15:clr>
        </p15:guide>
        <p15:guide id="6" pos="1400" userDrawn="1">
          <p15:clr>
            <a:srgbClr val="F26B43"/>
          </p15:clr>
        </p15:guide>
        <p15:guide id="7" pos="1496" userDrawn="1">
          <p15:clr>
            <a:srgbClr val="F26B43"/>
          </p15:clr>
        </p15:guide>
        <p15:guide id="8" pos="1998" userDrawn="1">
          <p15:clr>
            <a:srgbClr val="F26B43"/>
          </p15:clr>
        </p15:guide>
        <p15:guide id="9" pos="2094" userDrawn="1">
          <p15:clr>
            <a:srgbClr val="F26B43"/>
          </p15:clr>
        </p15:guide>
        <p15:guide id="10" pos="2596" userDrawn="1">
          <p15:clr>
            <a:srgbClr val="F26B43"/>
          </p15:clr>
        </p15:guide>
        <p15:guide id="11" pos="2729" userDrawn="1">
          <p15:clr>
            <a:srgbClr val="F26B43"/>
          </p15:clr>
        </p15:guide>
        <p15:guide id="12" pos="3194" userDrawn="1">
          <p15:clr>
            <a:srgbClr val="F26B43"/>
          </p15:clr>
        </p15:guide>
        <p15:guide id="13" pos="3290" userDrawn="1">
          <p15:clr>
            <a:srgbClr val="F26B43"/>
          </p15:clr>
        </p15:guide>
        <p15:guide id="14" pos="3792" userDrawn="1">
          <p15:clr>
            <a:srgbClr val="F26B43"/>
          </p15:clr>
        </p15:guide>
        <p15:guide id="15" pos="3888" userDrawn="1">
          <p15:clr>
            <a:srgbClr val="F26B43"/>
          </p15:clr>
        </p15:guide>
        <p15:guide id="16" pos="4390" userDrawn="1">
          <p15:clr>
            <a:srgbClr val="F26B43"/>
          </p15:clr>
        </p15:guide>
        <p15:guide id="17" pos="4486" userDrawn="1">
          <p15:clr>
            <a:srgbClr val="F26B43"/>
          </p15:clr>
        </p15:guide>
        <p15:guide id="18" pos="4988" userDrawn="1">
          <p15:clr>
            <a:srgbClr val="F26B43"/>
          </p15:clr>
        </p15:guide>
        <p15:guide id="19" pos="5084" userDrawn="1">
          <p15:clr>
            <a:srgbClr val="F26B43"/>
          </p15:clr>
        </p15:guide>
        <p15:guide id="20" pos="5586" userDrawn="1">
          <p15:clr>
            <a:srgbClr val="F26B43"/>
          </p15:clr>
        </p15:guide>
        <p15:guide id="21" pos="5682" userDrawn="1">
          <p15:clr>
            <a:srgbClr val="F26B43"/>
          </p15:clr>
        </p15:guide>
        <p15:guide id="22" pos="6184" userDrawn="1">
          <p15:clr>
            <a:srgbClr val="F26B43"/>
          </p15:clr>
        </p15:guide>
        <p15:guide id="23" pos="6280" userDrawn="1">
          <p15:clr>
            <a:srgbClr val="F26B43"/>
          </p15:clr>
        </p15:guide>
        <p15:guide id="24" pos="6782" userDrawn="1">
          <p15:clr>
            <a:srgbClr val="F26B43"/>
          </p15:clr>
        </p15:guide>
        <p15:guide id="25" pos="6878" userDrawn="1">
          <p15:clr>
            <a:srgbClr val="F26B43"/>
          </p15:clr>
        </p15:guide>
        <p15:guide id="26" pos="73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xml"/><Relationship Id="rId1" Type="http://schemas.openxmlformats.org/officeDocument/2006/relationships/video" Target="https://www.youtube.com/embed/_jSwTxxV-ec?feature=oembed" TargetMode="Externa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A622B-404C-4C45-BCA9-19964866196D}"/>
              </a:ext>
            </a:extLst>
          </p:cNvPr>
          <p:cNvSpPr>
            <a:spLocks noGrp="1"/>
          </p:cNvSpPr>
          <p:nvPr>
            <p:ph type="ctrTitle"/>
          </p:nvPr>
        </p:nvSpPr>
        <p:spPr>
          <a:xfrm>
            <a:off x="3324224" y="1041400"/>
            <a:ext cx="4594226" cy="2387600"/>
          </a:xfrm>
        </p:spPr>
        <p:txBody>
          <a:bodyPr/>
          <a:lstStyle/>
          <a:p>
            <a:r>
              <a:rPr lang="en-GB" dirty="0"/>
              <a:t>Working in </a:t>
            </a:r>
            <a:br>
              <a:rPr lang="en-GB" dirty="0"/>
            </a:br>
            <a:r>
              <a:rPr lang="en-GB" dirty="0"/>
              <a:t>the NHS</a:t>
            </a:r>
          </a:p>
        </p:txBody>
      </p:sp>
      <p:pic>
        <p:nvPicPr>
          <p:cNvPr id="4" name="Picture Placeholder 3" descr="A person wearing a blue hat&#10;&#10;Description automatically generated">
            <a:extLst>
              <a:ext uri="{FF2B5EF4-FFF2-40B4-BE49-F238E27FC236}">
                <a16:creationId xmlns:a16="http://schemas.microsoft.com/office/drawing/2014/main" id="{9FB0BF4A-0332-7340-A5E2-67AB53907A9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1" y="2296986"/>
            <a:ext cx="3043873" cy="4566539"/>
          </a:xfrm>
        </p:spPr>
      </p:pic>
      <p:grpSp>
        <p:nvGrpSpPr>
          <p:cNvPr id="5" name="Group 4">
            <a:extLst>
              <a:ext uri="{FF2B5EF4-FFF2-40B4-BE49-F238E27FC236}">
                <a16:creationId xmlns:a16="http://schemas.microsoft.com/office/drawing/2014/main" id="{69979F26-B091-F7A3-DBB5-065C441FC477}"/>
              </a:ext>
            </a:extLst>
          </p:cNvPr>
          <p:cNvGrpSpPr/>
          <p:nvPr/>
        </p:nvGrpSpPr>
        <p:grpSpPr>
          <a:xfrm>
            <a:off x="3324224" y="3930688"/>
            <a:ext cx="3137535" cy="370306"/>
            <a:chOff x="2065374" y="4464014"/>
            <a:chExt cx="3137535" cy="370306"/>
          </a:xfrm>
        </p:grpSpPr>
        <p:sp>
          <p:nvSpPr>
            <p:cNvPr id="6" name="Text Placeholder 1">
              <a:extLst>
                <a:ext uri="{FF2B5EF4-FFF2-40B4-BE49-F238E27FC236}">
                  <a16:creationId xmlns:a16="http://schemas.microsoft.com/office/drawing/2014/main" id="{5A47DBEF-1E5A-49E0-2384-4B34022B495B}"/>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 30 minutes</a:t>
              </a:r>
            </a:p>
          </p:txBody>
        </p:sp>
        <p:pic>
          <p:nvPicPr>
            <p:cNvPr id="7" name="Picture 6">
              <a:extLst>
                <a:ext uri="{FF2B5EF4-FFF2-40B4-BE49-F238E27FC236}">
                  <a16:creationId xmlns:a16="http://schemas.microsoft.com/office/drawing/2014/main" id="{FAAB057B-72D3-B451-5A0E-9E809B42D301}"/>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609092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9C1A676-F27F-4A9C-B926-71B027C49351}"/>
              </a:ext>
            </a:extLst>
          </p:cNvPr>
          <p:cNvSpPr>
            <a:spLocks noGrp="1"/>
          </p:cNvSpPr>
          <p:nvPr>
            <p:ph type="body" sz="quarter" idx="14"/>
          </p:nvPr>
        </p:nvSpPr>
        <p:spPr>
          <a:xfrm>
            <a:off x="1004361" y="2678237"/>
            <a:ext cx="5996060" cy="3002428"/>
          </a:xfrm>
        </p:spPr>
        <p:txBody>
          <a:bodyPr/>
          <a:lstStyle/>
          <a:p>
            <a:r>
              <a:rPr lang="en-GB" dirty="0"/>
              <a:t>Activity 2: In the hot seat</a:t>
            </a:r>
            <a:endParaRPr lang="en-US" dirty="0"/>
          </a:p>
          <a:p>
            <a:pPr lvl="1"/>
            <a:r>
              <a:rPr lang="en-US" sz="2800" dirty="0"/>
              <a:t>Let’s talk to some people from the community and the NHS. </a:t>
            </a:r>
          </a:p>
          <a:p>
            <a:pPr lvl="1"/>
            <a:r>
              <a:rPr lang="en-US" sz="2800" dirty="0"/>
              <a:t>Interviews are a good way </a:t>
            </a:r>
            <a:br>
              <a:rPr lang="en-US" sz="2800" dirty="0"/>
            </a:br>
            <a:r>
              <a:rPr lang="en-US" sz="2800" dirty="0"/>
              <a:t>of finding out what a job is </a:t>
            </a:r>
            <a:br>
              <a:rPr lang="en-US" sz="2800" dirty="0"/>
            </a:br>
            <a:r>
              <a:rPr lang="en-US" sz="2800" dirty="0"/>
              <a:t>really like.</a:t>
            </a:r>
          </a:p>
        </p:txBody>
      </p:sp>
      <p:grpSp>
        <p:nvGrpSpPr>
          <p:cNvPr id="2" name="Group 1">
            <a:extLst>
              <a:ext uri="{FF2B5EF4-FFF2-40B4-BE49-F238E27FC236}">
                <a16:creationId xmlns:a16="http://schemas.microsoft.com/office/drawing/2014/main" id="{CA45F7C6-E6DE-6730-802C-263D19F195B4}"/>
              </a:ext>
            </a:extLst>
          </p:cNvPr>
          <p:cNvGrpSpPr/>
          <p:nvPr/>
        </p:nvGrpSpPr>
        <p:grpSpPr>
          <a:xfrm>
            <a:off x="1004361" y="6038268"/>
            <a:ext cx="3137535" cy="370306"/>
            <a:chOff x="2065374" y="4464014"/>
            <a:chExt cx="3137535" cy="370306"/>
          </a:xfrm>
        </p:grpSpPr>
        <p:sp>
          <p:nvSpPr>
            <p:cNvPr id="3" name="Text Placeholder 1">
              <a:extLst>
                <a:ext uri="{FF2B5EF4-FFF2-40B4-BE49-F238E27FC236}">
                  <a16:creationId xmlns:a16="http://schemas.microsoft.com/office/drawing/2014/main" id="{DF9E8414-D385-ED8F-B26C-DE867A94F6A5}"/>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25 minutes</a:t>
              </a:r>
            </a:p>
          </p:txBody>
        </p:sp>
        <p:pic>
          <p:nvPicPr>
            <p:cNvPr id="4" name="Picture 3">
              <a:extLst>
                <a:ext uri="{FF2B5EF4-FFF2-40B4-BE49-F238E27FC236}">
                  <a16:creationId xmlns:a16="http://schemas.microsoft.com/office/drawing/2014/main" id="{7289C18C-DA1F-3926-E4BC-CC7CEAC6BD3E}"/>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2899713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2C4C04-D0EF-4D83-AC53-CEBCF3EB986D}"/>
              </a:ext>
            </a:extLst>
          </p:cNvPr>
          <p:cNvSpPr>
            <a:spLocks noGrp="1"/>
          </p:cNvSpPr>
          <p:nvPr>
            <p:ph idx="1"/>
          </p:nvPr>
        </p:nvSpPr>
        <p:spPr>
          <a:xfrm>
            <a:off x="1039812" y="2118015"/>
            <a:ext cx="9726613" cy="3516697"/>
          </a:xfrm>
        </p:spPr>
        <p:txBody>
          <a:bodyPr/>
          <a:lstStyle/>
          <a:p>
            <a:r>
              <a:rPr lang="en-US" dirty="0"/>
              <a:t>What do you do?</a:t>
            </a:r>
          </a:p>
          <a:p>
            <a:r>
              <a:rPr lang="en-US" dirty="0"/>
              <a:t>Why did you choose this job?</a:t>
            </a:r>
          </a:p>
          <a:p>
            <a:r>
              <a:rPr lang="en-US" dirty="0"/>
              <a:t>What do you do in a </a:t>
            </a:r>
            <a:br>
              <a:rPr lang="en-US" dirty="0"/>
            </a:br>
            <a:r>
              <a:rPr lang="en-US" dirty="0"/>
              <a:t>normal day?</a:t>
            </a:r>
          </a:p>
          <a:p>
            <a:r>
              <a:rPr lang="en-US" dirty="0"/>
              <a:t>What’s the best bit about </a:t>
            </a:r>
            <a:br>
              <a:rPr lang="en-US" dirty="0"/>
            </a:br>
            <a:r>
              <a:rPr lang="en-US" dirty="0"/>
              <a:t>your job?</a:t>
            </a:r>
          </a:p>
          <a:p>
            <a:r>
              <a:rPr lang="en-US" dirty="0"/>
              <a:t>Is there anything that has surprised you?</a:t>
            </a:r>
          </a:p>
          <a:p>
            <a:r>
              <a:rPr lang="en-US" dirty="0"/>
              <a:t>What do you need to be good </a:t>
            </a:r>
            <a:br>
              <a:rPr lang="en-US" dirty="0"/>
            </a:br>
            <a:r>
              <a:rPr lang="en-US" dirty="0"/>
              <a:t>at to do the job?</a:t>
            </a:r>
          </a:p>
          <a:p>
            <a:r>
              <a:rPr lang="en-US" dirty="0"/>
              <a:t>What did you need to learn?</a:t>
            </a:r>
          </a:p>
          <a:p>
            <a:r>
              <a:rPr lang="en-US" dirty="0"/>
              <a:t>Did you have to overcome any barriers? If so, how did you </a:t>
            </a:r>
            <a:br>
              <a:rPr lang="en-US" dirty="0"/>
            </a:br>
            <a:r>
              <a:rPr lang="en-US" dirty="0"/>
              <a:t>do this?</a:t>
            </a:r>
          </a:p>
          <a:p>
            <a:r>
              <a:rPr lang="en-US" dirty="0"/>
              <a:t>What would you say to someone considering this job?</a:t>
            </a:r>
            <a:endParaRPr lang="en-GB" dirty="0"/>
          </a:p>
        </p:txBody>
      </p:sp>
      <p:sp>
        <p:nvSpPr>
          <p:cNvPr id="2" name="Title 1">
            <a:extLst>
              <a:ext uri="{FF2B5EF4-FFF2-40B4-BE49-F238E27FC236}">
                <a16:creationId xmlns:a16="http://schemas.microsoft.com/office/drawing/2014/main" id="{19A07EE3-6386-472A-969F-7EA38723F30D}"/>
              </a:ext>
            </a:extLst>
          </p:cNvPr>
          <p:cNvSpPr>
            <a:spLocks noGrp="1"/>
          </p:cNvSpPr>
          <p:nvPr>
            <p:ph type="title"/>
          </p:nvPr>
        </p:nvSpPr>
        <p:spPr>
          <a:xfrm>
            <a:off x="1039812" y="1279712"/>
            <a:ext cx="9726613" cy="547492"/>
          </a:xfrm>
        </p:spPr>
        <p:txBody>
          <a:bodyPr/>
          <a:lstStyle/>
          <a:p>
            <a:r>
              <a:rPr lang="en-GB" dirty="0"/>
              <a:t>Example questions</a:t>
            </a:r>
            <a:br>
              <a:rPr lang="en-GB" dirty="0"/>
            </a:br>
            <a:endParaRPr lang="en-GB" dirty="0"/>
          </a:p>
        </p:txBody>
      </p:sp>
    </p:spTree>
    <p:extLst>
      <p:ext uri="{BB962C8B-B14F-4D97-AF65-F5344CB8AC3E}">
        <p14:creationId xmlns:p14="http://schemas.microsoft.com/office/powerpoint/2010/main" val="4112756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07EE3-6386-472A-969F-7EA38723F30D}"/>
              </a:ext>
            </a:extLst>
          </p:cNvPr>
          <p:cNvSpPr>
            <a:spLocks noGrp="1"/>
          </p:cNvSpPr>
          <p:nvPr>
            <p:ph type="title"/>
          </p:nvPr>
        </p:nvSpPr>
        <p:spPr>
          <a:xfrm>
            <a:off x="1039812" y="1270066"/>
            <a:ext cx="9726613" cy="547492"/>
          </a:xfrm>
        </p:spPr>
        <p:txBody>
          <a:bodyPr/>
          <a:lstStyle/>
          <a:p>
            <a:r>
              <a:rPr lang="en-GB" dirty="0"/>
              <a:t>Watch interviews with NHS staff for inspiration</a:t>
            </a:r>
            <a:br>
              <a:rPr lang="en-GB" dirty="0"/>
            </a:br>
            <a:endParaRPr lang="en-GB">
              <a:cs typeface="Arial"/>
            </a:endParaRPr>
          </a:p>
        </p:txBody>
      </p:sp>
      <p:pic>
        <p:nvPicPr>
          <p:cNvPr id="6" name="Online Media 5" title="Step into the NHS - hear from our staff">
            <a:hlinkClick r:id="" action="ppaction://media"/>
            <a:extLst>
              <a:ext uri="{FF2B5EF4-FFF2-40B4-BE49-F238E27FC236}">
                <a16:creationId xmlns:a16="http://schemas.microsoft.com/office/drawing/2014/main" id="{6F26D97A-505D-03AE-965E-B1A5C51BBDAE}"/>
              </a:ext>
            </a:extLst>
          </p:cNvPr>
          <p:cNvPicPr>
            <a:picLocks noGrp="1" noRot="1" noChangeAspect="1"/>
          </p:cNvPicPr>
          <p:nvPr>
            <p:ph idx="1"/>
            <a:videoFile r:link="rId1"/>
          </p:nvPr>
        </p:nvPicPr>
        <p:blipFill>
          <a:blip r:embed="rId4"/>
          <a:stretch>
            <a:fillRect/>
          </a:stretch>
        </p:blipFill>
        <p:spPr>
          <a:xfrm>
            <a:off x="3363119" y="2060513"/>
            <a:ext cx="5255846" cy="3937000"/>
          </a:xfrm>
        </p:spPr>
      </p:pic>
    </p:spTree>
    <p:extLst>
      <p:ext uri="{BB962C8B-B14F-4D97-AF65-F5344CB8AC3E}">
        <p14:creationId xmlns:p14="http://schemas.microsoft.com/office/powerpoint/2010/main" val="2297504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9C1A676-F27F-4A9C-B926-71B027C49351}"/>
              </a:ext>
            </a:extLst>
          </p:cNvPr>
          <p:cNvSpPr>
            <a:spLocks noGrp="1"/>
          </p:cNvSpPr>
          <p:nvPr>
            <p:ph type="body" sz="quarter" idx="14"/>
          </p:nvPr>
        </p:nvSpPr>
        <p:spPr>
          <a:xfrm>
            <a:off x="994716" y="2662230"/>
            <a:ext cx="6138949" cy="3002428"/>
          </a:xfrm>
        </p:spPr>
        <p:txBody>
          <a:bodyPr/>
          <a:lstStyle/>
          <a:p>
            <a:r>
              <a:rPr lang="en-GB" dirty="0"/>
              <a:t>Activity 3a: Sophie’s story</a:t>
            </a:r>
            <a:endParaRPr lang="en-US" dirty="0"/>
          </a:p>
          <a:p>
            <a:pPr lvl="1"/>
            <a:r>
              <a:rPr lang="en-US" dirty="0"/>
              <a:t>Who does Sophie meet from the NHS and how do they help her?</a:t>
            </a:r>
          </a:p>
        </p:txBody>
      </p:sp>
    </p:spTree>
    <p:extLst>
      <p:ext uri="{BB962C8B-B14F-4D97-AF65-F5344CB8AC3E}">
        <p14:creationId xmlns:p14="http://schemas.microsoft.com/office/powerpoint/2010/main" val="1166127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C1658-BE05-42BD-BA1A-FFEDE2BBA92F}"/>
              </a:ext>
            </a:extLst>
          </p:cNvPr>
          <p:cNvSpPr>
            <a:spLocks noGrp="1"/>
          </p:cNvSpPr>
          <p:nvPr>
            <p:ph type="title"/>
          </p:nvPr>
        </p:nvSpPr>
        <p:spPr>
          <a:xfrm>
            <a:off x="3343516" y="1279799"/>
            <a:ext cx="6866963" cy="529859"/>
          </a:xfrm>
        </p:spPr>
        <p:txBody>
          <a:bodyPr/>
          <a:lstStyle/>
          <a:p>
            <a:r>
              <a:rPr lang="en-US"/>
              <a:t>Sophie’s story</a:t>
            </a:r>
            <a:endParaRPr lang="en-GB" dirty="0"/>
          </a:p>
        </p:txBody>
      </p:sp>
      <p:sp>
        <p:nvSpPr>
          <p:cNvPr id="3" name="Content Placeholder 2">
            <a:extLst>
              <a:ext uri="{FF2B5EF4-FFF2-40B4-BE49-F238E27FC236}">
                <a16:creationId xmlns:a16="http://schemas.microsoft.com/office/drawing/2014/main" id="{7C229B04-5451-4FBB-8287-487025AB6329}"/>
              </a:ext>
            </a:extLst>
          </p:cNvPr>
          <p:cNvSpPr>
            <a:spLocks noGrp="1"/>
          </p:cNvSpPr>
          <p:nvPr>
            <p:ph idx="1"/>
          </p:nvPr>
        </p:nvSpPr>
        <p:spPr>
          <a:xfrm>
            <a:off x="3324225" y="2117844"/>
            <a:ext cx="7442200" cy="3468330"/>
          </a:xfrm>
        </p:spPr>
        <p:txBody>
          <a:bodyPr vert="horz" lIns="0" tIns="0" rIns="0" bIns="0" rtlCol="0" anchor="t">
            <a:noAutofit/>
          </a:bodyPr>
          <a:lstStyle/>
          <a:p>
            <a:pPr marL="0" indent="0">
              <a:buNone/>
            </a:pPr>
            <a:r>
              <a:rPr lang="en-US" sz="2400" b="1" dirty="0"/>
              <a:t>What’s the problem?</a:t>
            </a:r>
            <a:br>
              <a:rPr lang="en-US" sz="2400" dirty="0"/>
            </a:br>
            <a:br>
              <a:rPr lang="en-US" sz="2400" dirty="0"/>
            </a:br>
            <a:r>
              <a:rPr lang="en-US" sz="2400" dirty="0"/>
              <a:t>Sophie loves playing football. A bad tackle turns her leg into a balloon. It really hurts! </a:t>
            </a:r>
            <a:br>
              <a:rPr lang="en-US" sz="2400" dirty="0"/>
            </a:br>
            <a:r>
              <a:rPr lang="en-US" sz="2400" dirty="0"/>
              <a:t>Her mum calls for an ambulance and the </a:t>
            </a:r>
            <a:r>
              <a:rPr lang="en-US" sz="2400" b="1" dirty="0"/>
              <a:t>paramedic</a:t>
            </a:r>
            <a:r>
              <a:rPr lang="en-US" sz="2400" dirty="0"/>
              <a:t> takes a look. She then takes Sophie to A&amp;E.</a:t>
            </a:r>
            <a:endParaRPr lang="en-GB" sz="2400">
              <a:cs typeface="Arial"/>
            </a:endParaRPr>
          </a:p>
        </p:txBody>
      </p:sp>
      <p:pic>
        <p:nvPicPr>
          <p:cNvPr id="6" name="Picture Placeholder 5" descr="A drawing of a cartoon character&#10;&#10;Description automatically generated">
            <a:extLst>
              <a:ext uri="{FF2B5EF4-FFF2-40B4-BE49-F238E27FC236}">
                <a16:creationId xmlns:a16="http://schemas.microsoft.com/office/drawing/2014/main" id="{06D9DAEA-4AF6-465E-B352-05A100E519E6}"/>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481145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49750" y="1274505"/>
            <a:ext cx="5543550" cy="454816"/>
          </a:xfrm>
        </p:spPr>
        <p:txBody>
          <a:bodyPr/>
          <a:lstStyle/>
          <a:p>
            <a:r>
              <a:rPr lang="en-GB" dirty="0"/>
              <a:t>Sophie’s story</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59396" y="2108369"/>
            <a:ext cx="5543550" cy="3543939"/>
          </a:xfrm>
        </p:spPr>
        <p:txBody>
          <a:bodyPr vert="horz" lIns="0" tIns="0" rIns="0" bIns="0" rtlCol="0" anchor="t">
            <a:noAutofit/>
          </a:bodyPr>
          <a:lstStyle/>
          <a:p>
            <a:r>
              <a:rPr lang="en-US" sz="2400" dirty="0"/>
              <a:t>How many different people working in the NHS help Sophie?</a:t>
            </a:r>
            <a:endParaRPr lang="en-US" sz="2400" dirty="0">
              <a:cs typeface="Arial"/>
            </a:endParaRPr>
          </a:p>
          <a:p>
            <a:r>
              <a:rPr lang="en-US" sz="2400" dirty="0"/>
              <a:t>As you hear Sophie’s story, </a:t>
            </a:r>
            <a:br>
              <a:rPr lang="en-US" sz="2400" dirty="0"/>
            </a:br>
            <a:r>
              <a:rPr lang="en-US" sz="2400" dirty="0"/>
              <a:t>are there any jobs that sound interesting to you?</a:t>
            </a:r>
            <a:endParaRPr lang="en-US" sz="2400" dirty="0">
              <a:cs typeface="Arial"/>
            </a:endParaRPr>
          </a:p>
        </p:txBody>
      </p:sp>
      <p:pic>
        <p:nvPicPr>
          <p:cNvPr id="2" name="Picture 1">
            <a:extLst>
              <a:ext uri="{FF2B5EF4-FFF2-40B4-BE49-F238E27FC236}">
                <a16:creationId xmlns:a16="http://schemas.microsoft.com/office/drawing/2014/main" id="{DA0EEA4E-7D4B-4CEA-BDF8-C2D8D73A9EE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75534"/>
            <a:ext cx="2792528"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39139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35462" y="1278471"/>
            <a:ext cx="7442200" cy="529859"/>
          </a:xfrm>
        </p:spPr>
        <p:txBody>
          <a:bodyPr/>
          <a:lstStyle/>
          <a:p>
            <a:r>
              <a:rPr lang="en-US" dirty="0"/>
              <a:t>Accident and emergency </a:t>
            </a:r>
            <a:br>
              <a:rPr lang="en-US" dirty="0"/>
            </a:br>
            <a:r>
              <a:rPr lang="en-US" dirty="0"/>
              <a:t>(A&amp;E) department</a:t>
            </a:r>
            <a:br>
              <a:rPr lang="en-US" dirty="0"/>
            </a:br>
            <a:endParaRPr lang="en-GB" dirty="0"/>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54753" y="2473035"/>
            <a:ext cx="6430963" cy="3363923"/>
          </a:xfrm>
        </p:spPr>
        <p:txBody>
          <a:bodyPr/>
          <a:lstStyle/>
          <a:p>
            <a:pPr marL="0" indent="0">
              <a:buNone/>
            </a:pPr>
            <a:r>
              <a:rPr lang="en-GB" sz="2400" dirty="0"/>
              <a:t>Sophie arrives at A&amp;E and a helpful </a:t>
            </a:r>
            <a:r>
              <a:rPr lang="en-GB" sz="2400" b="1" dirty="0"/>
              <a:t>porter</a:t>
            </a:r>
            <a:r>
              <a:rPr lang="en-GB" sz="2400" dirty="0"/>
              <a:t> brings her in from the ambulance. </a:t>
            </a:r>
          </a:p>
          <a:p>
            <a:pPr marL="0" indent="0">
              <a:buNone/>
            </a:pPr>
            <a:r>
              <a:rPr lang="en-GB" sz="2400" dirty="0"/>
              <a:t>The </a:t>
            </a:r>
            <a:r>
              <a:rPr lang="en-GB" sz="2400" b="1" dirty="0"/>
              <a:t>receptionist</a:t>
            </a:r>
            <a:r>
              <a:rPr lang="en-GB" sz="2400" dirty="0"/>
              <a:t> smiles and registers her. Then a </a:t>
            </a:r>
            <a:r>
              <a:rPr lang="en-GB" sz="2400" b="1" dirty="0"/>
              <a:t>triage nurse </a:t>
            </a:r>
            <a:r>
              <a:rPr lang="en-GB" sz="2400" dirty="0"/>
              <a:t>assesses her leg and asks how she's feeling – </a:t>
            </a:r>
            <a:r>
              <a:rPr lang="en-GB" sz="2400" i="1" dirty="0"/>
              <a:t>“A little dizzy to </a:t>
            </a:r>
            <a:br>
              <a:rPr lang="en-GB" sz="2400" i="1" dirty="0"/>
            </a:br>
            <a:r>
              <a:rPr lang="en-GB" sz="2400" i="1" dirty="0"/>
              <a:t>be honest.”</a:t>
            </a:r>
          </a:p>
          <a:p>
            <a:pPr marL="0" indent="0">
              <a:buNone/>
            </a:pPr>
            <a:r>
              <a:rPr lang="en-GB" sz="2400" dirty="0"/>
              <a:t>Sophie sees an </a:t>
            </a:r>
            <a:r>
              <a:rPr lang="en-GB" sz="2400" b="1" dirty="0"/>
              <a:t>A&amp;E doctor </a:t>
            </a:r>
            <a:r>
              <a:rPr lang="en-GB" sz="2400" dirty="0"/>
              <a:t>who thinks </a:t>
            </a:r>
            <a:br>
              <a:rPr lang="en-GB" sz="2400" dirty="0"/>
            </a:br>
            <a:r>
              <a:rPr lang="en-GB" sz="2400" dirty="0"/>
              <a:t>it's broken. No wonder it's painful!</a:t>
            </a:r>
          </a:p>
        </p:txBody>
      </p:sp>
      <p:pic>
        <p:nvPicPr>
          <p:cNvPr id="16" name="Picture Placeholder 15" descr="A picture containing bedroom, room, bed&#10;&#10;Description automatically generated">
            <a:extLst>
              <a:ext uri="{FF2B5EF4-FFF2-40B4-BE49-F238E27FC236}">
                <a16:creationId xmlns:a16="http://schemas.microsoft.com/office/drawing/2014/main" id="{AE2DECEC-8898-4B3C-A86F-221203B57D9F}"/>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 y="1581982"/>
            <a:ext cx="3707026" cy="4039561"/>
          </a:xfrm>
        </p:spPr>
      </p:pic>
    </p:spTree>
    <p:extLst>
      <p:ext uri="{BB962C8B-B14F-4D97-AF65-F5344CB8AC3E}">
        <p14:creationId xmlns:p14="http://schemas.microsoft.com/office/powerpoint/2010/main" val="1068614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58744" y="1272809"/>
            <a:ext cx="6434136" cy="504459"/>
          </a:xfrm>
        </p:spPr>
        <p:txBody>
          <a:bodyPr/>
          <a:lstStyle/>
          <a:p>
            <a:r>
              <a:rPr lang="en-US" dirty="0"/>
              <a:t>Trip to the x-ray department </a:t>
            </a:r>
            <a:br>
              <a:rPr lang="en-US" dirty="0"/>
            </a:br>
            <a:r>
              <a:rPr lang="en-US" dirty="0"/>
              <a:t>and back</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61224" y="2473035"/>
            <a:ext cx="6434137" cy="3617924"/>
          </a:xfrm>
        </p:spPr>
        <p:txBody>
          <a:bodyPr numCol="1"/>
          <a:lstStyle/>
          <a:p>
            <a:pPr marL="0" indent="0">
              <a:buNone/>
            </a:pPr>
            <a:r>
              <a:rPr lang="en-GB" sz="2400" dirty="0"/>
              <a:t>She needs an x-ray. The </a:t>
            </a:r>
            <a:r>
              <a:rPr lang="en-GB" sz="2400" b="1" dirty="0"/>
              <a:t>porter</a:t>
            </a:r>
            <a:r>
              <a:rPr lang="en-GB" sz="2400" dirty="0"/>
              <a:t> wheels her </a:t>
            </a:r>
            <a:br>
              <a:rPr lang="en-GB" sz="2400" dirty="0"/>
            </a:br>
            <a:r>
              <a:rPr lang="en-GB" sz="2400" dirty="0"/>
              <a:t>to the </a:t>
            </a:r>
            <a:r>
              <a:rPr lang="en-GB" sz="2400" b="1" dirty="0"/>
              <a:t>diagnostic radiographer</a:t>
            </a:r>
            <a:r>
              <a:rPr lang="en-GB" sz="2400" dirty="0"/>
              <a:t>.</a:t>
            </a:r>
          </a:p>
          <a:p>
            <a:pPr marL="0" indent="0">
              <a:buNone/>
            </a:pPr>
            <a:r>
              <a:rPr lang="en-GB" sz="2400" dirty="0"/>
              <a:t>It's confirmed – Sophie's leg is broken!</a:t>
            </a:r>
          </a:p>
          <a:p>
            <a:pPr marL="0" indent="0">
              <a:buNone/>
            </a:pPr>
            <a:r>
              <a:rPr lang="en-GB" sz="2400" dirty="0"/>
              <a:t>A </a:t>
            </a:r>
            <a:r>
              <a:rPr lang="en-GB" sz="2400" b="1" dirty="0"/>
              <a:t>children's nurse </a:t>
            </a:r>
            <a:r>
              <a:rPr lang="en-GB" sz="2400" dirty="0"/>
              <a:t>covers her wound with </a:t>
            </a:r>
            <a:br>
              <a:rPr lang="en-GB" sz="2400" dirty="0"/>
            </a:br>
            <a:r>
              <a:rPr lang="en-GB" sz="2400" dirty="0"/>
              <a:t>a dressing. She needs to stay in hospital overnight. The </a:t>
            </a:r>
            <a:r>
              <a:rPr lang="en-GB" sz="2400" b="1" dirty="0"/>
              <a:t>porter</a:t>
            </a:r>
            <a:r>
              <a:rPr lang="en-GB" sz="2400" dirty="0"/>
              <a:t> is back and takes her </a:t>
            </a:r>
            <a:br>
              <a:rPr lang="en-GB" sz="2400" dirty="0"/>
            </a:br>
            <a:r>
              <a:rPr lang="en-GB" sz="2400" dirty="0"/>
              <a:t>to the ward.</a:t>
            </a:r>
          </a:p>
        </p:txBody>
      </p:sp>
      <p:pic>
        <p:nvPicPr>
          <p:cNvPr id="12" name="Picture Placeholder 11" descr="A picture containing room, drawing, refrigerator&#10;&#10;Description automatically generated">
            <a:extLst>
              <a:ext uri="{FF2B5EF4-FFF2-40B4-BE49-F238E27FC236}">
                <a16:creationId xmlns:a16="http://schemas.microsoft.com/office/drawing/2014/main" id="{521962AD-1DBC-472B-B0C8-C1A78DA7F465}"/>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1777268"/>
            <a:ext cx="3708000" cy="3681442"/>
          </a:xfrm>
        </p:spPr>
      </p:pic>
    </p:spTree>
    <p:extLst>
      <p:ext uri="{BB962C8B-B14F-4D97-AF65-F5344CB8AC3E}">
        <p14:creationId xmlns:p14="http://schemas.microsoft.com/office/powerpoint/2010/main" val="1841041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1" y="1272809"/>
            <a:ext cx="5858900" cy="529859"/>
          </a:xfrm>
        </p:spPr>
        <p:txBody>
          <a:bodyPr/>
          <a:lstStyle/>
          <a:p>
            <a:r>
              <a:rPr lang="en-US" dirty="0"/>
              <a:t>On the ward </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90162" y="2098553"/>
            <a:ext cx="6434136" cy="3468330"/>
          </a:xfrm>
        </p:spPr>
        <p:txBody>
          <a:bodyPr numCol="1"/>
          <a:lstStyle/>
          <a:p>
            <a:pPr marL="0" indent="0">
              <a:buNone/>
            </a:pPr>
            <a:r>
              <a:rPr lang="en-GB" sz="2400" dirty="0"/>
              <a:t>The bed looks nothing like the messy one </a:t>
            </a:r>
            <a:br>
              <a:rPr lang="en-GB" sz="2400" dirty="0"/>
            </a:br>
            <a:r>
              <a:rPr lang="en-GB" sz="2400" dirty="0"/>
              <a:t>she left in her bedroom this morning! The </a:t>
            </a:r>
            <a:r>
              <a:rPr lang="en-GB" sz="2400" b="1" dirty="0"/>
              <a:t>housekeeper</a:t>
            </a:r>
            <a:r>
              <a:rPr lang="en-GB" sz="2400" dirty="0"/>
              <a:t> has ensured it is perfectly </a:t>
            </a:r>
            <a:br>
              <a:rPr lang="en-GB" sz="2400" dirty="0"/>
            </a:br>
            <a:r>
              <a:rPr lang="en-GB" sz="2400" dirty="0"/>
              <a:t>made using the clean sheets the </a:t>
            </a:r>
            <a:r>
              <a:rPr lang="en-GB" sz="2400" b="1" dirty="0"/>
              <a:t>laundry assistant</a:t>
            </a:r>
            <a:r>
              <a:rPr lang="en-GB" sz="2400" dirty="0"/>
              <a:t> dropped off earlier.</a:t>
            </a:r>
          </a:p>
          <a:p>
            <a:pPr marL="0" indent="0">
              <a:buNone/>
            </a:pPr>
            <a:r>
              <a:rPr lang="en-GB" sz="2400" dirty="0"/>
              <a:t>The </a:t>
            </a:r>
            <a:r>
              <a:rPr lang="en-GB" sz="2400" b="1" dirty="0"/>
              <a:t>healthcare assistant </a:t>
            </a:r>
            <a:r>
              <a:rPr lang="en-GB" sz="2400" dirty="0"/>
              <a:t>makes Sophie comfortable and the </a:t>
            </a:r>
            <a:r>
              <a:rPr lang="en-GB" sz="2400" b="1" dirty="0"/>
              <a:t>children's nurse </a:t>
            </a:r>
            <a:r>
              <a:rPr lang="en-GB" sz="2400" dirty="0"/>
              <a:t>gives </a:t>
            </a:r>
            <a:br>
              <a:rPr lang="en-GB" sz="2400" dirty="0"/>
            </a:br>
            <a:r>
              <a:rPr lang="en-GB" sz="2400" dirty="0"/>
              <a:t>her some medicine for the pain.</a:t>
            </a:r>
          </a:p>
        </p:txBody>
      </p:sp>
      <p:pic>
        <p:nvPicPr>
          <p:cNvPr id="7" name="Picture Placeholder 6">
            <a:extLst>
              <a:ext uri="{FF2B5EF4-FFF2-40B4-BE49-F238E27FC236}">
                <a16:creationId xmlns:a16="http://schemas.microsoft.com/office/drawing/2014/main" id="{0116ADDF-9043-41D3-B5D0-3B329A4D414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29730"/>
            <a:ext cx="3708000" cy="4198540"/>
          </a:xfrm>
        </p:spPr>
      </p:pic>
    </p:spTree>
    <p:extLst>
      <p:ext uri="{BB962C8B-B14F-4D97-AF65-F5344CB8AC3E}">
        <p14:creationId xmlns:p14="http://schemas.microsoft.com/office/powerpoint/2010/main" val="435569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69" y="1272809"/>
            <a:ext cx="6434137" cy="529859"/>
          </a:xfrm>
        </p:spPr>
        <p:txBody>
          <a:bodyPr/>
          <a:lstStyle/>
          <a:p>
            <a:r>
              <a:rPr lang="en-US" dirty="0"/>
              <a:t>On the ward </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99807" y="2098553"/>
            <a:ext cx="6251629" cy="3468330"/>
          </a:xfrm>
        </p:spPr>
        <p:txBody>
          <a:bodyPr numCol="1"/>
          <a:lstStyle/>
          <a:p>
            <a:pPr marL="0" indent="0">
              <a:buNone/>
            </a:pPr>
            <a:r>
              <a:rPr lang="en-GB" sz="2400" dirty="0"/>
              <a:t>The food arrives and "It's better than dad's cooking," thinks Sophie, and he's the best cook in their house! The </a:t>
            </a:r>
            <a:r>
              <a:rPr lang="en-GB" sz="2400" b="1" dirty="0"/>
              <a:t>chef</a:t>
            </a:r>
            <a:r>
              <a:rPr lang="en-GB" sz="2400" dirty="0"/>
              <a:t> must be good because she carries on eating even after hearing she needs an operation.</a:t>
            </a:r>
          </a:p>
        </p:txBody>
      </p:sp>
      <p:pic>
        <p:nvPicPr>
          <p:cNvPr id="8" name="Picture Placeholder 6">
            <a:extLst>
              <a:ext uri="{FF2B5EF4-FFF2-40B4-BE49-F238E27FC236}">
                <a16:creationId xmlns:a16="http://schemas.microsoft.com/office/drawing/2014/main" id="{2BB2A28F-2DE5-4F96-8CB6-C12A80FAD1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82" y="1551729"/>
            <a:ext cx="3708000" cy="37545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pic>
    </p:spTree>
    <p:extLst>
      <p:ext uri="{BB962C8B-B14F-4D97-AF65-F5344CB8AC3E}">
        <p14:creationId xmlns:p14="http://schemas.microsoft.com/office/powerpoint/2010/main" val="3465290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980D6C-11B7-431F-8927-862E6D629A2E}"/>
              </a:ext>
            </a:extLst>
          </p:cNvPr>
          <p:cNvSpPr>
            <a:spLocks noGrp="1"/>
          </p:cNvSpPr>
          <p:nvPr>
            <p:ph idx="1"/>
          </p:nvPr>
        </p:nvSpPr>
        <p:spPr>
          <a:xfrm>
            <a:off x="3324225" y="2117844"/>
            <a:ext cx="7442200" cy="3468330"/>
          </a:xfrm>
        </p:spPr>
        <p:txBody>
          <a:bodyPr vert="horz" lIns="0" tIns="0" rIns="0" bIns="0" rtlCol="0" anchor="t">
            <a:noAutofit/>
          </a:bodyPr>
          <a:lstStyle/>
          <a:p>
            <a:pPr marL="457200" indent="-457200">
              <a:buFont typeface="Arial" panose="020B0604020202020204" pitchFamily="34" charset="0"/>
              <a:buChar char="•"/>
            </a:pPr>
            <a:r>
              <a:rPr lang="en-US" sz="2400" dirty="0"/>
              <a:t>You will be able to identify different </a:t>
            </a:r>
            <a:br>
              <a:rPr lang="en-US" sz="2400" dirty="0"/>
            </a:br>
            <a:r>
              <a:rPr lang="en-US" sz="2400" dirty="0"/>
              <a:t>jobs in the community.</a:t>
            </a:r>
            <a:endParaRPr lang="en-US" sz="2400">
              <a:cs typeface="Arial"/>
            </a:endParaRPr>
          </a:p>
          <a:p>
            <a:pPr marL="457200" indent="-457200">
              <a:buFont typeface="Arial" panose="020B0604020202020204" pitchFamily="34" charset="0"/>
              <a:buChar char="•"/>
            </a:pPr>
            <a:r>
              <a:rPr lang="en-US" sz="2400" dirty="0"/>
              <a:t>You will be able to describe a range of </a:t>
            </a:r>
            <a:br>
              <a:rPr lang="en-US" sz="2400" dirty="0"/>
            </a:br>
            <a:r>
              <a:rPr lang="en-US" sz="2400" dirty="0"/>
              <a:t>jobs in the NHS.</a:t>
            </a:r>
            <a:endParaRPr lang="en-US" sz="2400">
              <a:cs typeface="Arial"/>
            </a:endParaRPr>
          </a:p>
          <a:p>
            <a:pPr marL="457200" indent="-457200">
              <a:buFont typeface="Arial" panose="020B0604020202020204" pitchFamily="34" charset="0"/>
              <a:buChar char="•"/>
            </a:pPr>
            <a:r>
              <a:rPr lang="en-US" sz="2400" dirty="0"/>
              <a:t>You will be able to describe some of the </a:t>
            </a:r>
            <a:br>
              <a:rPr lang="en-US" sz="2400" dirty="0"/>
            </a:br>
            <a:r>
              <a:rPr lang="en-US" sz="2400" dirty="0"/>
              <a:t>skills and qualities that different jobs need.</a:t>
            </a:r>
            <a:endParaRPr lang="en-US" sz="2400" dirty="0">
              <a:cs typeface="Arial"/>
            </a:endParaRPr>
          </a:p>
        </p:txBody>
      </p:sp>
      <p:pic>
        <p:nvPicPr>
          <p:cNvPr id="5" name="Picture Placeholder 4" descr="A picture containing library, scene, person, book&#10;&#10;Description automatically generated">
            <a:extLst>
              <a:ext uri="{FF2B5EF4-FFF2-40B4-BE49-F238E27FC236}">
                <a16:creationId xmlns:a16="http://schemas.microsoft.com/office/drawing/2014/main" id="{11FDCE46-4BB5-D443-A512-9A73B10824EB}"/>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2" name="Title 1">
            <a:extLst>
              <a:ext uri="{FF2B5EF4-FFF2-40B4-BE49-F238E27FC236}">
                <a16:creationId xmlns:a16="http://schemas.microsoft.com/office/drawing/2014/main" id="{6FB37CB9-2B96-4698-BD0F-5493BED48E78}"/>
              </a:ext>
            </a:extLst>
          </p:cNvPr>
          <p:cNvSpPr>
            <a:spLocks noGrp="1"/>
          </p:cNvSpPr>
          <p:nvPr>
            <p:ph type="title"/>
          </p:nvPr>
        </p:nvSpPr>
        <p:spPr>
          <a:xfrm>
            <a:off x="3324226" y="1270066"/>
            <a:ext cx="7442200" cy="547492"/>
          </a:xfrm>
        </p:spPr>
        <p:txBody>
          <a:bodyPr/>
          <a:lstStyle/>
          <a:p>
            <a:r>
              <a:rPr lang="en-GB" dirty="0"/>
              <a:t>What will you learn?</a:t>
            </a:r>
          </a:p>
        </p:txBody>
      </p:sp>
    </p:spTree>
    <p:extLst>
      <p:ext uri="{BB962C8B-B14F-4D97-AF65-F5344CB8AC3E}">
        <p14:creationId xmlns:p14="http://schemas.microsoft.com/office/powerpoint/2010/main" val="2177221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1" y="1272809"/>
            <a:ext cx="6434136" cy="555991"/>
          </a:xfrm>
        </p:spPr>
        <p:txBody>
          <a:bodyPr/>
          <a:lstStyle/>
          <a:p>
            <a:r>
              <a:rPr lang="en-US" dirty="0"/>
              <a:t>In the laboratory</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61225" y="2098553"/>
            <a:ext cx="5831216" cy="3468330"/>
          </a:xfrm>
        </p:spPr>
        <p:txBody>
          <a:bodyPr vert="horz" lIns="0" tIns="0" rIns="0" bIns="0" rtlCol="0" anchor="t">
            <a:noAutofit/>
          </a:bodyPr>
          <a:lstStyle/>
          <a:p>
            <a:pPr marL="0" indent="0">
              <a:buNone/>
            </a:pPr>
            <a:r>
              <a:rPr lang="en-GB" sz="2400" dirty="0"/>
              <a:t>A </a:t>
            </a:r>
            <a:r>
              <a:rPr lang="en-GB" sz="2400" b="1" dirty="0"/>
              <a:t>phlebotomist</a:t>
            </a:r>
            <a:r>
              <a:rPr lang="en-GB" sz="2400" dirty="0"/>
              <a:t> comes to take some blood. It's really not </a:t>
            </a:r>
            <a:r>
              <a:rPr lang="en-GB" sz="2400" i="1" dirty="0"/>
              <a:t>that</a:t>
            </a:r>
            <a:r>
              <a:rPr lang="en-GB" sz="2400" dirty="0"/>
              <a:t> bad!</a:t>
            </a:r>
          </a:p>
          <a:p>
            <a:r>
              <a:rPr lang="en-GB" sz="2400" dirty="0"/>
              <a:t>The blood is then tested by a </a:t>
            </a:r>
            <a:r>
              <a:rPr lang="en-GB" sz="2400" b="1" dirty="0"/>
              <a:t>biomedical scientist </a:t>
            </a:r>
            <a:r>
              <a:rPr lang="en-GB" sz="2400" dirty="0"/>
              <a:t>to check it is okay for Sophie to have the operation.</a:t>
            </a:r>
            <a:endParaRPr lang="en-GB" sz="2400" dirty="0">
              <a:cs typeface="Arial"/>
            </a:endParaRPr>
          </a:p>
        </p:txBody>
      </p:sp>
      <p:pic>
        <p:nvPicPr>
          <p:cNvPr id="7" name="Picture Placeholder 6" descr="A picture containing toy, box, refrigerator&#10;&#10;Description automatically generated">
            <a:extLst>
              <a:ext uri="{FF2B5EF4-FFF2-40B4-BE49-F238E27FC236}">
                <a16:creationId xmlns:a16="http://schemas.microsoft.com/office/drawing/2014/main" id="{B6ECEBCE-B65E-4A4B-B7A6-F42EDFED11F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602716"/>
            <a:ext cx="3708000" cy="3652567"/>
          </a:xfrm>
        </p:spPr>
      </p:pic>
    </p:spTree>
    <p:extLst>
      <p:ext uri="{BB962C8B-B14F-4D97-AF65-F5344CB8AC3E}">
        <p14:creationId xmlns:p14="http://schemas.microsoft.com/office/powerpoint/2010/main" val="3732551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0" y="1272809"/>
            <a:ext cx="6434137" cy="529859"/>
          </a:xfrm>
        </p:spPr>
        <p:txBody>
          <a:bodyPr/>
          <a:lstStyle/>
          <a:p>
            <a:r>
              <a:rPr lang="en-US" dirty="0"/>
              <a:t>The operating theatre</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70870" y="1875323"/>
            <a:ext cx="6661533" cy="3468330"/>
          </a:xfrm>
        </p:spPr>
        <p:txBody>
          <a:bodyPr vert="horz" lIns="0" tIns="0" rIns="0" bIns="0" rtlCol="0" anchor="t">
            <a:noAutofit/>
          </a:bodyPr>
          <a:lstStyle/>
          <a:p>
            <a:pPr marL="0" indent="0">
              <a:buNone/>
            </a:pPr>
            <a:r>
              <a:rPr lang="en-GB" sz="2400" dirty="0"/>
              <a:t>A few hours later, a team of people greet her in the operating theatre. Sophie can’t believe they are all there for her! There's a </a:t>
            </a:r>
            <a:r>
              <a:rPr lang="en-GB" sz="2400" b="1" dirty="0"/>
              <a:t>surgeon, anaesthetist, theatre nurse</a:t>
            </a:r>
            <a:r>
              <a:rPr lang="en-GB" sz="2400" dirty="0"/>
              <a:t> and </a:t>
            </a:r>
            <a:r>
              <a:rPr lang="en-GB" sz="2400" b="1" dirty="0"/>
              <a:t>operating department practitioner</a:t>
            </a:r>
            <a:r>
              <a:rPr lang="en-GB" sz="2400" dirty="0"/>
              <a:t>. They all do different things.</a:t>
            </a:r>
          </a:p>
          <a:p>
            <a:r>
              <a:rPr lang="en-GB" sz="2400" dirty="0"/>
              <a:t>After the operation, an </a:t>
            </a:r>
            <a:r>
              <a:rPr lang="en-GB" sz="2400" b="1" dirty="0"/>
              <a:t>orthopaedic practitioner </a:t>
            </a:r>
            <a:r>
              <a:rPr lang="en-GB" sz="2400" dirty="0"/>
              <a:t>puts a plaster cast on her leg. That will keep everything in place while it heals. Sophie can't wait for her friends to decorate it.</a:t>
            </a:r>
            <a:endParaRPr lang="en-GB" sz="2400" dirty="0">
              <a:cs typeface="Arial"/>
            </a:endParaRPr>
          </a:p>
          <a:p>
            <a:pPr marL="0" indent="0">
              <a:buNone/>
            </a:pPr>
            <a:endParaRPr lang="en-GB" sz="2400" dirty="0"/>
          </a:p>
        </p:txBody>
      </p:sp>
      <p:pic>
        <p:nvPicPr>
          <p:cNvPr id="26" name="Picture Placeholder 25" descr="A picture containing toy&#10;&#10;Description automatically generated">
            <a:extLst>
              <a:ext uri="{FF2B5EF4-FFF2-40B4-BE49-F238E27FC236}">
                <a16:creationId xmlns:a16="http://schemas.microsoft.com/office/drawing/2014/main" id="{B7E24F08-2E99-4F84-B8B9-D071A76461C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438884"/>
            <a:ext cx="3708000" cy="4378604"/>
          </a:xfrm>
        </p:spPr>
      </p:pic>
    </p:spTree>
    <p:extLst>
      <p:ext uri="{BB962C8B-B14F-4D97-AF65-F5344CB8AC3E}">
        <p14:creationId xmlns:p14="http://schemas.microsoft.com/office/powerpoint/2010/main" val="272077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0" y="1272809"/>
            <a:ext cx="6434137" cy="529859"/>
          </a:xfrm>
        </p:spPr>
        <p:txBody>
          <a:bodyPr/>
          <a:lstStyle/>
          <a:p>
            <a:r>
              <a:rPr lang="en-US" dirty="0"/>
              <a:t>Recovery</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80515" y="2098553"/>
            <a:ext cx="6232299" cy="3468330"/>
          </a:xfrm>
        </p:spPr>
        <p:txBody>
          <a:bodyPr/>
          <a:lstStyle/>
          <a:p>
            <a:pPr marL="0" indent="0">
              <a:buNone/>
            </a:pPr>
            <a:r>
              <a:rPr lang="en-US" sz="2400" dirty="0"/>
              <a:t>When the </a:t>
            </a:r>
            <a:r>
              <a:rPr lang="en-US" sz="2400" b="1" dirty="0"/>
              <a:t>surgeon</a:t>
            </a:r>
            <a:r>
              <a:rPr lang="en-US" sz="2400" dirty="0"/>
              <a:t> is happy for Sophie to leave, the </a:t>
            </a:r>
            <a:r>
              <a:rPr lang="en-US" sz="2400" b="1" dirty="0"/>
              <a:t>hospital pharmacist </a:t>
            </a:r>
            <a:r>
              <a:rPr lang="en-US" sz="2400" dirty="0"/>
              <a:t>prepares her medicine. Then the </a:t>
            </a:r>
            <a:r>
              <a:rPr lang="en-US" sz="2400" b="1" dirty="0"/>
              <a:t>patient transport services </a:t>
            </a:r>
            <a:r>
              <a:rPr lang="en-US" sz="2400" dirty="0"/>
              <a:t>drive her home.</a:t>
            </a:r>
          </a:p>
          <a:p>
            <a:pPr marL="0" indent="0">
              <a:buNone/>
            </a:pPr>
            <a:r>
              <a:rPr lang="en-US" sz="2400" dirty="0"/>
              <a:t>She has to go back two weeks later for a check-up. Then a few weeks after that a </a:t>
            </a:r>
            <a:r>
              <a:rPr lang="en-US" sz="2400" b="1" dirty="0"/>
              <a:t>physiotherapist</a:t>
            </a:r>
            <a:r>
              <a:rPr lang="en-US" sz="2400" dirty="0"/>
              <a:t> suggests some exercises </a:t>
            </a:r>
            <a:br>
              <a:rPr lang="en-US" sz="2400" dirty="0"/>
            </a:br>
            <a:r>
              <a:rPr lang="en-US" sz="2400" dirty="0"/>
              <a:t>to make her leg strong again. </a:t>
            </a:r>
          </a:p>
          <a:p>
            <a:endParaRPr lang="en-US" sz="2400" dirty="0"/>
          </a:p>
          <a:p>
            <a:endParaRPr lang="en-US" sz="2400" dirty="0"/>
          </a:p>
          <a:p>
            <a:endParaRPr lang="en-US" sz="2400" dirty="0"/>
          </a:p>
        </p:txBody>
      </p:sp>
      <p:pic>
        <p:nvPicPr>
          <p:cNvPr id="28" name="Picture Placeholder 27" descr="A drawing of a cartoon character&#10;&#10;Description automatically generated">
            <a:extLst>
              <a:ext uri="{FF2B5EF4-FFF2-40B4-BE49-F238E27FC236}">
                <a16:creationId xmlns:a16="http://schemas.microsoft.com/office/drawing/2014/main" id="{8F631505-4F56-4253-BA15-D8ABD8C41B38}"/>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6"/>
            <a:ext cx="3708000" cy="4606817"/>
          </a:xfrm>
        </p:spPr>
      </p:pic>
    </p:spTree>
    <p:extLst>
      <p:ext uri="{BB962C8B-B14F-4D97-AF65-F5344CB8AC3E}">
        <p14:creationId xmlns:p14="http://schemas.microsoft.com/office/powerpoint/2010/main" val="36886006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6B3CE7F-1FB9-0D40-91A1-479D3DB82035}"/>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p:blipFill>
        <p:spPr>
          <a:xfrm>
            <a:off x="1" y="3536850"/>
            <a:ext cx="2793553" cy="3321149"/>
          </a:xfrm>
        </p:spPr>
      </p:pic>
      <p:sp>
        <p:nvSpPr>
          <p:cNvPr id="3" name="Title 2">
            <a:extLst>
              <a:ext uri="{FF2B5EF4-FFF2-40B4-BE49-F238E27FC236}">
                <a16:creationId xmlns:a16="http://schemas.microsoft.com/office/drawing/2014/main" id="{A6ED4856-6A03-462D-93E8-E683FEBEA32F}"/>
              </a:ext>
            </a:extLst>
          </p:cNvPr>
          <p:cNvSpPr>
            <a:spLocks noGrp="1"/>
          </p:cNvSpPr>
          <p:nvPr>
            <p:ph type="title"/>
          </p:nvPr>
        </p:nvSpPr>
        <p:spPr>
          <a:xfrm>
            <a:off x="3325813" y="1271183"/>
            <a:ext cx="7440611" cy="728765"/>
          </a:xfrm>
        </p:spPr>
        <p:txBody>
          <a:bodyPr/>
          <a:lstStyle/>
          <a:p>
            <a:r>
              <a:rPr lang="en-GB" dirty="0"/>
              <a:t>Result!</a:t>
            </a:r>
          </a:p>
        </p:txBody>
      </p:sp>
      <p:sp>
        <p:nvSpPr>
          <p:cNvPr id="6" name="Text Placeholder 5">
            <a:extLst>
              <a:ext uri="{FF2B5EF4-FFF2-40B4-BE49-F238E27FC236}">
                <a16:creationId xmlns:a16="http://schemas.microsoft.com/office/drawing/2014/main" id="{C82458F8-16D9-49A6-8A68-479E427B7DC2}"/>
              </a:ext>
            </a:extLst>
          </p:cNvPr>
          <p:cNvSpPr>
            <a:spLocks noGrp="1"/>
          </p:cNvSpPr>
          <p:nvPr>
            <p:ph type="body" sz="quarter" idx="11"/>
          </p:nvPr>
        </p:nvSpPr>
        <p:spPr>
          <a:xfrm>
            <a:off x="3324226" y="2096403"/>
            <a:ext cx="7442200" cy="3328878"/>
          </a:xfrm>
        </p:spPr>
        <p:txBody>
          <a:bodyPr vert="horz" lIns="0" tIns="0" rIns="0" bIns="0" rtlCol="0" anchor="t">
            <a:noAutofit/>
          </a:bodyPr>
          <a:lstStyle/>
          <a:p>
            <a:pPr marL="0" indent="0">
              <a:buNone/>
            </a:pPr>
            <a:r>
              <a:rPr lang="en-US" sz="2400" dirty="0"/>
              <a:t>Sophie recovers well and gets picked for the football team at school!</a:t>
            </a:r>
            <a:endParaRPr lang="en-US" sz="2400" dirty="0">
              <a:cs typeface="Arial"/>
            </a:endParaRPr>
          </a:p>
          <a:p>
            <a:pPr marL="0" indent="0">
              <a:buNone/>
            </a:pPr>
            <a:r>
              <a:rPr lang="en-US" sz="2400" dirty="0"/>
              <a:t>There are a lot of people she wants to thank in the NHS!</a:t>
            </a:r>
            <a:endParaRPr lang="en-US" sz="2400" dirty="0">
              <a:cs typeface="Arial"/>
            </a:endParaRPr>
          </a:p>
          <a:p>
            <a:endParaRPr lang="en-US" sz="2400" dirty="0">
              <a:solidFill>
                <a:srgbClr val="003087"/>
              </a:solidFill>
            </a:endParaRPr>
          </a:p>
          <a:p>
            <a:r>
              <a:rPr lang="en-US" sz="2400" b="1" dirty="0">
                <a:solidFill>
                  <a:schemeClr val="accent3"/>
                </a:solidFill>
              </a:rPr>
              <a:t>Explore over 350 jobs in the NHS. What would you be?</a:t>
            </a:r>
            <a:endParaRPr lang="en-US" sz="2400" b="1" dirty="0">
              <a:solidFill>
                <a:schemeClr val="accent3"/>
              </a:solidFill>
              <a:cs typeface="Arial"/>
            </a:endParaRPr>
          </a:p>
          <a:p>
            <a:endParaRPr lang="en-GB" dirty="0"/>
          </a:p>
          <a:p>
            <a:endParaRPr lang="en-GB" dirty="0"/>
          </a:p>
        </p:txBody>
      </p:sp>
    </p:spTree>
    <p:extLst>
      <p:ext uri="{BB962C8B-B14F-4D97-AF65-F5344CB8AC3E}">
        <p14:creationId xmlns:p14="http://schemas.microsoft.com/office/powerpoint/2010/main" val="3016490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A8233B-00F0-4C88-A58A-D74090EE0DFF}"/>
              </a:ext>
            </a:extLst>
          </p:cNvPr>
          <p:cNvSpPr>
            <a:spLocks noGrp="1"/>
          </p:cNvSpPr>
          <p:nvPr>
            <p:ph type="body" sz="quarter" idx="14"/>
          </p:nvPr>
        </p:nvSpPr>
        <p:spPr>
          <a:xfrm>
            <a:off x="994715" y="2662229"/>
            <a:ext cx="6138949" cy="3002428"/>
          </a:xfrm>
        </p:spPr>
        <p:txBody>
          <a:bodyPr/>
          <a:lstStyle/>
          <a:p>
            <a:r>
              <a:rPr lang="en-GB" dirty="0"/>
              <a:t>Activity 3b: Ajay’s story</a:t>
            </a:r>
            <a:endParaRPr lang="en-US" dirty="0"/>
          </a:p>
          <a:p>
            <a:pPr lvl="1"/>
            <a:r>
              <a:rPr lang="en-US" dirty="0"/>
              <a:t>Who does Ajay meet from the NHS and how do they help him?</a:t>
            </a:r>
          </a:p>
        </p:txBody>
      </p:sp>
    </p:spTree>
    <p:extLst>
      <p:ext uri="{BB962C8B-B14F-4D97-AF65-F5344CB8AC3E}">
        <p14:creationId xmlns:p14="http://schemas.microsoft.com/office/powerpoint/2010/main" val="2543481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C1658-BE05-42BD-BA1A-FFEDE2BBA92F}"/>
              </a:ext>
            </a:extLst>
          </p:cNvPr>
          <p:cNvSpPr>
            <a:spLocks noGrp="1"/>
          </p:cNvSpPr>
          <p:nvPr>
            <p:ph type="title"/>
          </p:nvPr>
        </p:nvSpPr>
        <p:spPr>
          <a:xfrm>
            <a:off x="3343516" y="1272809"/>
            <a:ext cx="6866963" cy="529859"/>
          </a:xfrm>
        </p:spPr>
        <p:txBody>
          <a:bodyPr/>
          <a:lstStyle/>
          <a:p>
            <a:r>
              <a:rPr lang="en-US" dirty="0"/>
              <a:t>Ajay’s story</a:t>
            </a:r>
          </a:p>
        </p:txBody>
      </p:sp>
      <p:sp>
        <p:nvSpPr>
          <p:cNvPr id="3" name="Content Placeholder 2">
            <a:extLst>
              <a:ext uri="{FF2B5EF4-FFF2-40B4-BE49-F238E27FC236}">
                <a16:creationId xmlns:a16="http://schemas.microsoft.com/office/drawing/2014/main" id="{7C229B04-5451-4FBB-8287-487025AB6329}"/>
              </a:ext>
            </a:extLst>
          </p:cNvPr>
          <p:cNvSpPr>
            <a:spLocks noGrp="1"/>
          </p:cNvSpPr>
          <p:nvPr>
            <p:ph idx="1"/>
          </p:nvPr>
        </p:nvSpPr>
        <p:spPr>
          <a:xfrm>
            <a:off x="3324225" y="2098553"/>
            <a:ext cx="7442200" cy="3468330"/>
          </a:xfrm>
        </p:spPr>
        <p:txBody>
          <a:bodyPr vert="horz" lIns="0" tIns="0" rIns="0" bIns="0" rtlCol="0" anchor="t">
            <a:noAutofit/>
          </a:bodyPr>
          <a:lstStyle/>
          <a:p>
            <a:r>
              <a:rPr lang="en-US" sz="2400" b="1" dirty="0"/>
              <a:t>What’s the problem?</a:t>
            </a:r>
            <a:endParaRPr lang="en-US" dirty="0"/>
          </a:p>
          <a:p>
            <a:br>
              <a:rPr lang="en-US" sz="2400" dirty="0"/>
            </a:br>
            <a:r>
              <a:rPr lang="en-US" sz="2400" dirty="0"/>
              <a:t>Ajay hates too much fussing. He just likes </a:t>
            </a:r>
            <a:br>
              <a:rPr lang="en-US" sz="2400" dirty="0"/>
            </a:br>
            <a:r>
              <a:rPr lang="en-US" sz="2400" dirty="0"/>
              <a:t>to get on with things. His wife notices he’s </a:t>
            </a:r>
            <a:br>
              <a:rPr lang="en-US" sz="2400" dirty="0"/>
            </a:br>
            <a:r>
              <a:rPr lang="en-US" sz="2400" dirty="0"/>
              <a:t>put on a bit of weight. Then he starts to get dizzy spells and some double vision. </a:t>
            </a:r>
            <a:endParaRPr lang="en-US"/>
          </a:p>
          <a:p>
            <a:pPr marL="0" indent="0">
              <a:buNone/>
            </a:pPr>
            <a:r>
              <a:rPr lang="en-US" sz="2400" dirty="0"/>
              <a:t>She decides to make an appointment with his </a:t>
            </a:r>
            <a:br>
              <a:rPr lang="en-US" sz="2400" dirty="0"/>
            </a:br>
            <a:r>
              <a:rPr lang="en-US" sz="2400" b="1" dirty="0"/>
              <a:t>GP</a:t>
            </a:r>
            <a:r>
              <a:rPr lang="en-US" sz="2400" dirty="0"/>
              <a:t> at their local surgery.</a:t>
            </a:r>
            <a:endParaRPr lang="en-US">
              <a:cs typeface="Arial"/>
            </a:endParaRPr>
          </a:p>
          <a:p>
            <a:pPr marL="0" indent="0">
              <a:buNone/>
            </a:pPr>
            <a:endParaRPr lang="en-GB" dirty="0"/>
          </a:p>
        </p:txBody>
      </p:sp>
      <p:pic>
        <p:nvPicPr>
          <p:cNvPr id="7" name="Picture Placeholder 6" descr="A picture containing bedroom, room, refrigerator&#10;&#10;Description automatically generated">
            <a:extLst>
              <a:ext uri="{FF2B5EF4-FFF2-40B4-BE49-F238E27FC236}">
                <a16:creationId xmlns:a16="http://schemas.microsoft.com/office/drawing/2014/main" id="{2064B613-715A-40B9-B1A5-71C7E5526B0F}"/>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926368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41934" y="1448124"/>
            <a:ext cx="5484812" cy="479529"/>
          </a:xfrm>
        </p:spPr>
        <p:txBody>
          <a:bodyPr/>
          <a:lstStyle/>
          <a:p>
            <a:r>
              <a:rPr lang="en-GB" dirty="0"/>
              <a:t>Ajay’s story</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32288" y="2098724"/>
            <a:ext cx="4974847" cy="3543939"/>
          </a:xfrm>
        </p:spPr>
        <p:txBody>
          <a:bodyPr vert="horz" lIns="0" tIns="0" rIns="0" bIns="0" rtlCol="0" anchor="t">
            <a:noAutofit/>
          </a:bodyPr>
          <a:lstStyle/>
          <a:p>
            <a:r>
              <a:rPr lang="en-US" sz="2400" dirty="0"/>
              <a:t>How many different people from the NHS, do you think, help Ajay?</a:t>
            </a:r>
            <a:endParaRPr lang="en-US" sz="2400" dirty="0">
              <a:cs typeface="Arial"/>
            </a:endParaRPr>
          </a:p>
          <a:p>
            <a:r>
              <a:rPr lang="en-US" sz="2400" dirty="0"/>
              <a:t>As you listen to his story, mark the jobs that you want to find out more about or rank the cards. </a:t>
            </a:r>
            <a:endParaRPr lang="en-US" sz="2400" dirty="0">
              <a:cs typeface="Arial"/>
            </a:endParaRPr>
          </a:p>
          <a:p>
            <a:endParaRPr lang="en-US" dirty="0"/>
          </a:p>
        </p:txBody>
      </p:sp>
      <p:pic>
        <p:nvPicPr>
          <p:cNvPr id="2" name="Picture 1">
            <a:extLst>
              <a:ext uri="{FF2B5EF4-FFF2-40B4-BE49-F238E27FC236}">
                <a16:creationId xmlns:a16="http://schemas.microsoft.com/office/drawing/2014/main" id="{29E2603A-E49D-401B-89EC-57544F1C5F0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75534"/>
            <a:ext cx="2792528"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846375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32287" y="1272809"/>
            <a:ext cx="6434137" cy="529859"/>
          </a:xfrm>
        </p:spPr>
        <p:txBody>
          <a:bodyPr/>
          <a:lstStyle/>
          <a:p>
            <a:r>
              <a:rPr lang="en-GB" dirty="0"/>
              <a:t>At the GP surgery</a:t>
            </a:r>
            <a:br>
              <a:rPr lang="en-GB" dirty="0"/>
            </a:br>
            <a:endParaRPr lang="en-GB" dirty="0"/>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098553"/>
            <a:ext cx="6434137" cy="3468330"/>
          </a:xfrm>
        </p:spPr>
        <p:txBody>
          <a:bodyPr vert="horz" lIns="0" tIns="0" rIns="0" bIns="0" rtlCol="0" anchor="t">
            <a:noAutofit/>
          </a:bodyPr>
          <a:lstStyle/>
          <a:p>
            <a:r>
              <a:rPr lang="en-US" sz="2400" dirty="0"/>
              <a:t>The </a:t>
            </a:r>
            <a:r>
              <a:rPr lang="en-US" sz="2400" b="1" dirty="0"/>
              <a:t>practice nurse </a:t>
            </a:r>
            <a:r>
              <a:rPr lang="en-US" sz="2400" dirty="0"/>
              <a:t>takes some blood. Ajay's wife is squeamish about needles and looks away!</a:t>
            </a:r>
            <a:endParaRPr lang="en-US" sz="2400" dirty="0">
              <a:cs typeface="Arial"/>
            </a:endParaRPr>
          </a:p>
          <a:p>
            <a:r>
              <a:rPr lang="en-US" sz="2400" dirty="0"/>
              <a:t>The </a:t>
            </a:r>
            <a:r>
              <a:rPr lang="en-US" sz="2400" b="1" dirty="0"/>
              <a:t>receptionist</a:t>
            </a:r>
            <a:r>
              <a:rPr lang="en-US" sz="2400" dirty="0"/>
              <a:t> completes all the paperwork and Ajay's blood is sent off </a:t>
            </a:r>
            <a:br>
              <a:rPr lang="en-US" sz="2400" dirty="0"/>
            </a:br>
            <a:r>
              <a:rPr lang="en-US" sz="2400" dirty="0"/>
              <a:t>to the laboratory.</a:t>
            </a:r>
            <a:endParaRPr lang="en-US" sz="2400" dirty="0">
              <a:cs typeface="Arial"/>
            </a:endParaRPr>
          </a:p>
        </p:txBody>
      </p:sp>
      <p:pic>
        <p:nvPicPr>
          <p:cNvPr id="13" name="Picture Placeholder 12" descr="A group of people in a room&#10;&#10;Description automatically generated">
            <a:extLst>
              <a:ext uri="{FF2B5EF4-FFF2-40B4-BE49-F238E27FC236}">
                <a16:creationId xmlns:a16="http://schemas.microsoft.com/office/drawing/2014/main" id="{6F5AA438-007E-4233-ACAD-AA0E9E23BEA8}"/>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47147"/>
            <a:ext cx="3708000" cy="4489812"/>
          </a:xfrm>
        </p:spPr>
      </p:pic>
    </p:spTree>
    <p:extLst>
      <p:ext uri="{BB962C8B-B14F-4D97-AF65-F5344CB8AC3E}">
        <p14:creationId xmlns:p14="http://schemas.microsoft.com/office/powerpoint/2010/main" val="574628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51579" y="1272809"/>
            <a:ext cx="5858900" cy="529859"/>
          </a:xfrm>
        </p:spPr>
        <p:txBody>
          <a:bodyPr/>
          <a:lstStyle/>
          <a:p>
            <a:r>
              <a:rPr lang="en-GB" dirty="0"/>
              <a:t>In the laboratory</a:t>
            </a:r>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8" y="2108199"/>
            <a:ext cx="5484812" cy="3468330"/>
          </a:xfrm>
        </p:spPr>
        <p:txBody>
          <a:bodyPr vert="horz" lIns="0" tIns="0" rIns="0" bIns="0" rtlCol="0" anchor="t">
            <a:noAutofit/>
          </a:bodyPr>
          <a:lstStyle/>
          <a:p>
            <a:pPr marL="0" indent="0">
              <a:buNone/>
            </a:pPr>
            <a:r>
              <a:rPr lang="en-US" sz="2400" dirty="0"/>
              <a:t>A </a:t>
            </a:r>
            <a:r>
              <a:rPr lang="en-US" sz="2400" b="1" dirty="0"/>
              <a:t>biomedical scientist </a:t>
            </a:r>
            <a:r>
              <a:rPr lang="en-US" sz="2400" dirty="0"/>
              <a:t>receives Ajay's blood. High-tech medical equipment is used to test it.</a:t>
            </a:r>
            <a:endParaRPr lang="en-US" sz="2400" dirty="0">
              <a:cs typeface="Arial"/>
            </a:endParaRPr>
          </a:p>
          <a:p>
            <a:pPr marL="0" indent="0">
              <a:buNone/>
            </a:pPr>
            <a:r>
              <a:rPr lang="en-US" sz="2400" dirty="0"/>
              <a:t>What do the tests reveal?</a:t>
            </a:r>
            <a:endParaRPr lang="en-US" sz="2400" dirty="0">
              <a:cs typeface="Arial"/>
            </a:endParaRPr>
          </a:p>
        </p:txBody>
      </p:sp>
      <p:pic>
        <p:nvPicPr>
          <p:cNvPr id="7" name="Picture Placeholder 6" descr="A picture containing table, computer, room&#10;&#10;Description automatically generated">
            <a:extLst>
              <a:ext uri="{FF2B5EF4-FFF2-40B4-BE49-F238E27FC236}">
                <a16:creationId xmlns:a16="http://schemas.microsoft.com/office/drawing/2014/main" id="{13B4972C-3E9A-4E9C-BEB8-EFB0D78DEA5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623576"/>
            <a:ext cx="3708000" cy="3495898"/>
          </a:xfrm>
        </p:spPr>
      </p:pic>
    </p:spTree>
    <p:extLst>
      <p:ext uri="{BB962C8B-B14F-4D97-AF65-F5344CB8AC3E}">
        <p14:creationId xmlns:p14="http://schemas.microsoft.com/office/powerpoint/2010/main" val="4026909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098553"/>
            <a:ext cx="6434137" cy="3468330"/>
          </a:xfrm>
        </p:spPr>
        <p:txBody>
          <a:bodyPr vert="horz" lIns="0" tIns="0" rIns="0" bIns="0" rtlCol="0" anchor="t">
            <a:noAutofit/>
          </a:bodyPr>
          <a:lstStyle/>
          <a:p>
            <a:r>
              <a:rPr lang="en-US" sz="2400" dirty="0"/>
              <a:t>The results come back from the laboratory and the </a:t>
            </a:r>
            <a:r>
              <a:rPr lang="en-US" sz="2400" b="1" dirty="0"/>
              <a:t>health records </a:t>
            </a:r>
            <a:br>
              <a:rPr lang="en-US" sz="2400" b="1" dirty="0"/>
            </a:br>
            <a:r>
              <a:rPr lang="en-US" sz="2400" b="1" dirty="0"/>
              <a:t>staff</a:t>
            </a:r>
            <a:r>
              <a:rPr lang="en-US" sz="2400" dirty="0"/>
              <a:t> update Ajay's information. </a:t>
            </a:r>
            <a:endParaRPr lang="en-US" sz="2400" dirty="0">
              <a:cs typeface="Arial"/>
            </a:endParaRPr>
          </a:p>
          <a:p>
            <a:pPr marL="0" indent="0">
              <a:buNone/>
            </a:pPr>
            <a:r>
              <a:rPr lang="en-US" sz="2400" dirty="0"/>
              <a:t>He has Type 2 diabetes. They let </a:t>
            </a:r>
            <a:br>
              <a:rPr lang="en-US" sz="2400" dirty="0"/>
            </a:br>
            <a:r>
              <a:rPr lang="en-US" sz="2400" dirty="0"/>
              <a:t>Ajay's GP know.</a:t>
            </a:r>
            <a:endParaRPr lang="en-US" sz="2400" dirty="0">
              <a:cs typeface="Arial"/>
            </a:endParaRPr>
          </a:p>
        </p:txBody>
      </p:sp>
      <p:pic>
        <p:nvPicPr>
          <p:cNvPr id="7" name="Picture Placeholder 6">
            <a:extLst>
              <a:ext uri="{FF2B5EF4-FFF2-40B4-BE49-F238E27FC236}">
                <a16:creationId xmlns:a16="http://schemas.microsoft.com/office/drawing/2014/main" id="{0697E76F-EA63-4D1D-81A7-899275F09694}"/>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p:blipFill>
        <p:spPr>
          <a:xfrm>
            <a:off x="-3882" y="1308736"/>
            <a:ext cx="3708000" cy="4528147"/>
          </a:xfrm>
        </p:spPr>
      </p:pic>
      <p:sp>
        <p:nvSpPr>
          <p:cNvPr id="8" name="Title 1">
            <a:extLst>
              <a:ext uri="{FF2B5EF4-FFF2-40B4-BE49-F238E27FC236}">
                <a16:creationId xmlns:a16="http://schemas.microsoft.com/office/drawing/2014/main" id="{48E106D9-3407-42AC-80D5-38C3D3F87E98}"/>
              </a:ext>
            </a:extLst>
          </p:cNvPr>
          <p:cNvSpPr>
            <a:spLocks noGrp="1"/>
          </p:cNvSpPr>
          <p:nvPr>
            <p:ph type="title"/>
          </p:nvPr>
        </p:nvSpPr>
        <p:spPr>
          <a:xfrm>
            <a:off x="4341934" y="1273175"/>
            <a:ext cx="5859462" cy="530225"/>
          </a:xfrm>
        </p:spPr>
        <p:txBody>
          <a:bodyPr/>
          <a:lstStyle/>
          <a:p>
            <a:r>
              <a:rPr lang="en-GB" dirty="0"/>
              <a:t>Health records department </a:t>
            </a:r>
          </a:p>
        </p:txBody>
      </p:sp>
    </p:spTree>
    <p:extLst>
      <p:ext uri="{BB962C8B-B14F-4D97-AF65-F5344CB8AC3E}">
        <p14:creationId xmlns:p14="http://schemas.microsoft.com/office/powerpoint/2010/main" val="1851846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9C1A676-F27F-4A9C-B926-71B027C49351}"/>
              </a:ext>
            </a:extLst>
          </p:cNvPr>
          <p:cNvSpPr>
            <a:spLocks noGrp="1"/>
          </p:cNvSpPr>
          <p:nvPr>
            <p:ph type="body" sz="quarter" idx="14"/>
          </p:nvPr>
        </p:nvSpPr>
        <p:spPr>
          <a:xfrm>
            <a:off x="996862" y="2673567"/>
            <a:ext cx="6138949" cy="3002428"/>
          </a:xfrm>
        </p:spPr>
        <p:txBody>
          <a:bodyPr/>
          <a:lstStyle/>
          <a:p>
            <a:r>
              <a:rPr lang="en-GB" dirty="0"/>
              <a:t>Activity 1: Community job search</a:t>
            </a:r>
            <a:endParaRPr lang="en-US" dirty="0"/>
          </a:p>
          <a:p>
            <a:pPr lvl="1"/>
            <a:r>
              <a:rPr lang="en-US" dirty="0">
                <a:solidFill>
                  <a:srgbClr val="FFFFFF"/>
                </a:solidFill>
                <a:latin typeface="Arial" panose="020B0604020202020204"/>
              </a:rPr>
              <a:t>How many NHS job roles do you know?</a:t>
            </a:r>
            <a:endParaRPr lang="en-US" dirty="0"/>
          </a:p>
        </p:txBody>
      </p:sp>
      <p:grpSp>
        <p:nvGrpSpPr>
          <p:cNvPr id="2" name="Group 1">
            <a:extLst>
              <a:ext uri="{FF2B5EF4-FFF2-40B4-BE49-F238E27FC236}">
                <a16:creationId xmlns:a16="http://schemas.microsoft.com/office/drawing/2014/main" id="{6CA157BC-0F0D-DB4C-D516-8B8A6B39AFB6}"/>
              </a:ext>
            </a:extLst>
          </p:cNvPr>
          <p:cNvGrpSpPr/>
          <p:nvPr/>
        </p:nvGrpSpPr>
        <p:grpSpPr>
          <a:xfrm>
            <a:off x="996862" y="4967751"/>
            <a:ext cx="3137535" cy="370306"/>
            <a:chOff x="2065374" y="4464014"/>
            <a:chExt cx="3137535" cy="370306"/>
          </a:xfrm>
        </p:grpSpPr>
        <p:sp>
          <p:nvSpPr>
            <p:cNvPr id="3" name="Text Placeholder 1">
              <a:extLst>
                <a:ext uri="{FF2B5EF4-FFF2-40B4-BE49-F238E27FC236}">
                  <a16:creationId xmlns:a16="http://schemas.microsoft.com/office/drawing/2014/main" id="{193D1D9D-05FF-C568-52DB-1F7ED5AD1AB2}"/>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10 minutes</a:t>
              </a:r>
            </a:p>
          </p:txBody>
        </p:sp>
        <p:pic>
          <p:nvPicPr>
            <p:cNvPr id="4" name="Picture 3">
              <a:extLst>
                <a:ext uri="{FF2B5EF4-FFF2-40B4-BE49-F238E27FC236}">
                  <a16:creationId xmlns:a16="http://schemas.microsoft.com/office/drawing/2014/main" id="{CF393344-9D97-65E5-5D82-5646A45FE70D}"/>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4399922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098553"/>
            <a:ext cx="6434137" cy="3468330"/>
          </a:xfrm>
        </p:spPr>
        <p:txBody>
          <a:bodyPr vert="horz" lIns="0" tIns="0" rIns="0" bIns="0" rtlCol="0" anchor="t">
            <a:noAutofit/>
          </a:bodyPr>
          <a:lstStyle/>
          <a:p>
            <a:pPr marL="0" indent="0">
              <a:buNone/>
            </a:pPr>
            <a:r>
              <a:rPr lang="en-US" sz="2400" dirty="0"/>
              <a:t>Ajay goes back to his </a:t>
            </a:r>
            <a:r>
              <a:rPr lang="en-US" sz="2400" b="1" dirty="0"/>
              <a:t>GP</a:t>
            </a:r>
            <a:r>
              <a:rPr lang="en-US" sz="2400" dirty="0"/>
              <a:t> again who </a:t>
            </a:r>
            <a:br>
              <a:rPr lang="en-US" sz="2400" dirty="0"/>
            </a:br>
            <a:r>
              <a:rPr lang="en-US" sz="2400" dirty="0"/>
              <a:t>tells him that he has Type 2 diabetes.</a:t>
            </a:r>
            <a:endParaRPr lang="en-US" sz="2400" dirty="0">
              <a:cs typeface="Arial"/>
            </a:endParaRPr>
          </a:p>
          <a:p>
            <a:pPr marL="0" indent="0">
              <a:buNone/>
            </a:pPr>
            <a:r>
              <a:rPr lang="en-US" sz="2400" dirty="0"/>
              <a:t>He's given a prescription for new medication which he picks up from </a:t>
            </a:r>
            <a:br>
              <a:rPr lang="en-US" sz="2400" dirty="0"/>
            </a:br>
            <a:r>
              <a:rPr lang="en-US" sz="2400" dirty="0"/>
              <a:t>the </a:t>
            </a:r>
            <a:r>
              <a:rPr lang="en-US" sz="2400" b="1" dirty="0"/>
              <a:t>community pharmacist.</a:t>
            </a:r>
            <a:endParaRPr lang="en-US" sz="2400" b="1" dirty="0">
              <a:cs typeface="Arial"/>
            </a:endParaRPr>
          </a:p>
        </p:txBody>
      </p:sp>
      <p:pic>
        <p:nvPicPr>
          <p:cNvPr id="7" name="Picture Placeholder 6" descr="A picture containing box&#10;&#10;Description automatically generated">
            <a:extLst>
              <a:ext uri="{FF2B5EF4-FFF2-40B4-BE49-F238E27FC236}">
                <a16:creationId xmlns:a16="http://schemas.microsoft.com/office/drawing/2014/main" id="{0697E76F-EA63-4D1D-81A7-899275F0969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6"/>
            <a:ext cx="3708000" cy="4528147"/>
          </a:xfrm>
        </p:spPr>
      </p:pic>
      <p:sp>
        <p:nvSpPr>
          <p:cNvPr id="8" name="Title 1">
            <a:extLst>
              <a:ext uri="{FF2B5EF4-FFF2-40B4-BE49-F238E27FC236}">
                <a16:creationId xmlns:a16="http://schemas.microsoft.com/office/drawing/2014/main" id="{48E106D9-3407-42AC-80D5-38C3D3F87E98}"/>
              </a:ext>
            </a:extLst>
          </p:cNvPr>
          <p:cNvSpPr>
            <a:spLocks noGrp="1"/>
          </p:cNvSpPr>
          <p:nvPr>
            <p:ph type="title"/>
          </p:nvPr>
        </p:nvSpPr>
        <p:spPr>
          <a:xfrm>
            <a:off x="4332288" y="1273175"/>
            <a:ext cx="5859462" cy="530225"/>
          </a:xfrm>
        </p:spPr>
        <p:txBody>
          <a:bodyPr/>
          <a:lstStyle/>
          <a:p>
            <a:r>
              <a:rPr lang="en-GB" dirty="0"/>
              <a:t>The community pharmacist</a:t>
            </a:r>
          </a:p>
        </p:txBody>
      </p:sp>
    </p:spTree>
    <p:extLst>
      <p:ext uri="{BB962C8B-B14F-4D97-AF65-F5344CB8AC3E}">
        <p14:creationId xmlns:p14="http://schemas.microsoft.com/office/powerpoint/2010/main" val="29285477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32287" y="1272809"/>
            <a:ext cx="6434137" cy="529859"/>
          </a:xfrm>
        </p:spPr>
        <p:txBody>
          <a:bodyPr/>
          <a:lstStyle/>
          <a:p>
            <a:r>
              <a:rPr lang="en-GB" dirty="0"/>
              <a:t>Dietitian</a:t>
            </a:r>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8" y="2108199"/>
            <a:ext cx="6178058" cy="3468330"/>
          </a:xfrm>
        </p:spPr>
        <p:txBody>
          <a:bodyPr vert="horz" lIns="0" tIns="0" rIns="0" bIns="0" rtlCol="0" anchor="t">
            <a:noAutofit/>
          </a:bodyPr>
          <a:lstStyle/>
          <a:p>
            <a:r>
              <a:rPr lang="en-US" sz="2400" dirty="0"/>
              <a:t>The </a:t>
            </a:r>
            <a:r>
              <a:rPr lang="en-US" sz="2400" b="1" dirty="0"/>
              <a:t>GP</a:t>
            </a:r>
            <a:r>
              <a:rPr lang="en-US" sz="2400" dirty="0"/>
              <a:t> also arranges for Ajay to see </a:t>
            </a:r>
            <a:br>
              <a:rPr lang="en-US" sz="2400" dirty="0"/>
            </a:br>
            <a:r>
              <a:rPr lang="en-US" sz="2400" dirty="0"/>
              <a:t>a </a:t>
            </a:r>
            <a:r>
              <a:rPr lang="en-US" sz="2400" b="1" dirty="0"/>
              <a:t>dietitian</a:t>
            </a:r>
            <a:r>
              <a:rPr lang="en-US" sz="2400" dirty="0"/>
              <a:t>. </a:t>
            </a:r>
            <a:endParaRPr lang="en-US" sz="2400" dirty="0">
              <a:cs typeface="Arial"/>
            </a:endParaRPr>
          </a:p>
          <a:p>
            <a:pPr marL="0" indent="0">
              <a:buNone/>
            </a:pPr>
            <a:r>
              <a:rPr lang="en-US" sz="2400" dirty="0"/>
              <a:t>The </a:t>
            </a:r>
            <a:r>
              <a:rPr lang="en-US" sz="2400" b="1" dirty="0"/>
              <a:t>dietitian</a:t>
            </a:r>
            <a:r>
              <a:rPr lang="en-US" sz="2400" dirty="0"/>
              <a:t> devises an eating plan for Ajay. Sensible choices will help improve his wellbeing.</a:t>
            </a:r>
            <a:endParaRPr lang="en-US" sz="2400" dirty="0">
              <a:cs typeface="Arial"/>
            </a:endParaRPr>
          </a:p>
        </p:txBody>
      </p:sp>
      <p:pic>
        <p:nvPicPr>
          <p:cNvPr id="8" name="Picture Placeholder 7" descr="A picture containing bedroom, room, refrigerator&#10;&#10;Description automatically generated">
            <a:extLst>
              <a:ext uri="{FF2B5EF4-FFF2-40B4-BE49-F238E27FC236}">
                <a16:creationId xmlns:a16="http://schemas.microsoft.com/office/drawing/2014/main" id="{B5154B5D-5E5F-4299-9B0F-B484862EEDED}"/>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3708000" cy="4586894"/>
          </a:xfrm>
        </p:spPr>
      </p:pic>
    </p:spTree>
    <p:extLst>
      <p:ext uri="{BB962C8B-B14F-4D97-AF65-F5344CB8AC3E}">
        <p14:creationId xmlns:p14="http://schemas.microsoft.com/office/powerpoint/2010/main" val="4569932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32288" y="1272809"/>
            <a:ext cx="5858900" cy="529859"/>
          </a:xfrm>
        </p:spPr>
        <p:txBody>
          <a:bodyPr/>
          <a:lstStyle/>
          <a:p>
            <a:r>
              <a:rPr lang="en-US" dirty="0"/>
              <a:t>Other health professionals </a:t>
            </a:r>
            <a:br>
              <a:rPr lang="en-US" dirty="0"/>
            </a:br>
            <a:r>
              <a:rPr lang="en-US" dirty="0"/>
              <a:t>get involved</a:t>
            </a:r>
            <a:endParaRPr lang="en-GB" dirty="0"/>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368629"/>
            <a:ext cx="6434137" cy="3468330"/>
          </a:xfrm>
        </p:spPr>
        <p:txBody>
          <a:bodyPr vert="horz" lIns="0" tIns="0" rIns="0" bIns="0" rtlCol="0" anchor="t">
            <a:noAutofit/>
          </a:bodyPr>
          <a:lstStyle/>
          <a:p>
            <a:r>
              <a:rPr lang="en-US" sz="2400" dirty="0"/>
              <a:t>The </a:t>
            </a:r>
            <a:r>
              <a:rPr lang="en-US" sz="2400" b="1" dirty="0"/>
              <a:t>GP</a:t>
            </a:r>
            <a:r>
              <a:rPr lang="en-US" sz="2400" dirty="0"/>
              <a:t> continues to monitor Ajay’s </a:t>
            </a:r>
            <a:br>
              <a:rPr lang="en-US" sz="2400" dirty="0"/>
            </a:br>
            <a:r>
              <a:rPr lang="en-US" sz="2400" dirty="0"/>
              <a:t>progress and develops a health plan to </a:t>
            </a:r>
            <a:br>
              <a:rPr lang="en-US" sz="2400" dirty="0"/>
            </a:br>
            <a:r>
              <a:rPr lang="en-US" sz="2400" dirty="0"/>
              <a:t>control his diabetes. </a:t>
            </a:r>
            <a:endParaRPr lang="en-US" sz="2400">
              <a:cs typeface="Arial"/>
            </a:endParaRPr>
          </a:p>
          <a:p>
            <a:r>
              <a:rPr lang="en-US" sz="2400" dirty="0"/>
              <a:t>An </a:t>
            </a:r>
            <a:r>
              <a:rPr lang="en-US" sz="2400" b="1" dirty="0"/>
              <a:t>orthoptist</a:t>
            </a:r>
            <a:r>
              <a:rPr lang="en-US" sz="2400" dirty="0"/>
              <a:t> treats his double vision.</a:t>
            </a:r>
            <a:endParaRPr lang="en-US" sz="2400">
              <a:cs typeface="Arial"/>
            </a:endParaRPr>
          </a:p>
          <a:p>
            <a:r>
              <a:rPr lang="en-US" sz="2400" dirty="0"/>
              <a:t>A </a:t>
            </a:r>
            <a:r>
              <a:rPr lang="en-US" sz="2400" b="1" dirty="0"/>
              <a:t>podiatrist</a:t>
            </a:r>
            <a:r>
              <a:rPr lang="en-US" sz="2400" dirty="0"/>
              <a:t> checks his legs and feet.</a:t>
            </a:r>
            <a:endParaRPr lang="en-US" sz="2400">
              <a:cs typeface="Arial"/>
            </a:endParaRPr>
          </a:p>
          <a:p>
            <a:r>
              <a:rPr lang="en-US" sz="2400" dirty="0"/>
              <a:t>A </a:t>
            </a:r>
            <a:r>
              <a:rPr lang="en-US" sz="2400" b="1" dirty="0"/>
              <a:t>health trainer </a:t>
            </a:r>
            <a:r>
              <a:rPr lang="en-US" sz="2400" dirty="0"/>
              <a:t>sets him goals for regular exercise and eating healthily.</a:t>
            </a:r>
            <a:endParaRPr lang="en-US" sz="2000" dirty="0">
              <a:cs typeface="Arial"/>
            </a:endParaRPr>
          </a:p>
        </p:txBody>
      </p:sp>
      <p:pic>
        <p:nvPicPr>
          <p:cNvPr id="7" name="Picture Placeholder 6" descr="A person standing in front of a building&#10;&#10;Description automatically generated">
            <a:extLst>
              <a:ext uri="{FF2B5EF4-FFF2-40B4-BE49-F238E27FC236}">
                <a16:creationId xmlns:a16="http://schemas.microsoft.com/office/drawing/2014/main" id="{C5766A11-FA27-4608-8289-F607F65EF45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3708000" cy="4626912"/>
          </a:xfrm>
        </p:spPr>
      </p:pic>
    </p:spTree>
    <p:extLst>
      <p:ext uri="{BB962C8B-B14F-4D97-AF65-F5344CB8AC3E}">
        <p14:creationId xmlns:p14="http://schemas.microsoft.com/office/powerpoint/2010/main" val="1590573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standing in a room&#10;&#10;Description automatically generated">
            <a:extLst>
              <a:ext uri="{FF2B5EF4-FFF2-40B4-BE49-F238E27FC236}">
                <a16:creationId xmlns:a16="http://schemas.microsoft.com/office/drawing/2014/main" id="{61821859-9AAC-A04D-8FDF-20218D4AC99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0" name="Title 9">
            <a:extLst>
              <a:ext uri="{FF2B5EF4-FFF2-40B4-BE49-F238E27FC236}">
                <a16:creationId xmlns:a16="http://schemas.microsoft.com/office/drawing/2014/main" id="{7EE4050E-F995-4FEF-85B5-0BBB6D33B791}"/>
              </a:ext>
            </a:extLst>
          </p:cNvPr>
          <p:cNvSpPr>
            <a:spLocks noGrp="1"/>
          </p:cNvSpPr>
          <p:nvPr>
            <p:ph type="title"/>
          </p:nvPr>
        </p:nvSpPr>
        <p:spPr>
          <a:xfrm>
            <a:off x="3325813" y="1415866"/>
            <a:ext cx="7440611" cy="728765"/>
          </a:xfrm>
        </p:spPr>
        <p:txBody>
          <a:bodyPr/>
          <a:lstStyle/>
          <a:p>
            <a:r>
              <a:rPr lang="en-US" dirty="0"/>
              <a:t>Result!</a:t>
            </a:r>
            <a:endParaRPr lang="en-GB" dirty="0"/>
          </a:p>
        </p:txBody>
      </p:sp>
      <p:sp>
        <p:nvSpPr>
          <p:cNvPr id="13" name="Text Placeholder 12">
            <a:extLst>
              <a:ext uri="{FF2B5EF4-FFF2-40B4-BE49-F238E27FC236}">
                <a16:creationId xmlns:a16="http://schemas.microsoft.com/office/drawing/2014/main" id="{9BAC1228-CCC8-4CEC-8840-28D953663A34}"/>
              </a:ext>
            </a:extLst>
          </p:cNvPr>
          <p:cNvSpPr>
            <a:spLocks noGrp="1"/>
          </p:cNvSpPr>
          <p:nvPr>
            <p:ph type="body" sz="quarter" idx="11"/>
          </p:nvPr>
        </p:nvSpPr>
        <p:spPr>
          <a:xfrm>
            <a:off x="3324226" y="2094487"/>
            <a:ext cx="7442200" cy="3321149"/>
          </a:xfrm>
        </p:spPr>
        <p:txBody>
          <a:bodyPr vert="horz" lIns="0" tIns="0" rIns="0" bIns="0" rtlCol="0" anchor="t">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After all that fussing, Ajay feels better than he has </a:t>
            </a:r>
            <a:b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b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in a long time. </a:t>
            </a:r>
            <a:endParaRPr lang="en-US" sz="2400" b="0" i="0" u="none" strike="noStrike" kern="1200" cap="none" spc="0" normalizeH="0" baseline="0" noProof="0" dirty="0">
              <a:ln>
                <a:noFill/>
              </a:ln>
              <a:solidFill>
                <a:srgbClr val="003087"/>
              </a:solidFill>
              <a:effectLst/>
              <a:uLnTx/>
              <a:uFillTx/>
              <a:latin typeface="Arial" panose="020B0604020202020204"/>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There are a lot of people he wants to thank </a:t>
            </a:r>
            <a:b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b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in the NHS!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t>Explore more than 350 jobs in the NHS.     </a:t>
            </a:r>
            <a:b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br>
            <a: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t>What would you be?</a:t>
            </a:r>
          </a:p>
          <a:p>
            <a:endParaRPr lang="en-GB" sz="2400" dirty="0"/>
          </a:p>
        </p:txBody>
      </p:sp>
    </p:spTree>
    <p:extLst>
      <p:ext uri="{BB962C8B-B14F-4D97-AF65-F5344CB8AC3E}">
        <p14:creationId xmlns:p14="http://schemas.microsoft.com/office/powerpoint/2010/main" val="2236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A8233B-00F0-4C88-A58A-D74090EE0DFF}"/>
              </a:ext>
            </a:extLst>
          </p:cNvPr>
          <p:cNvSpPr>
            <a:spLocks noGrp="1"/>
          </p:cNvSpPr>
          <p:nvPr>
            <p:ph type="body" sz="quarter" idx="14"/>
          </p:nvPr>
        </p:nvSpPr>
        <p:spPr>
          <a:xfrm>
            <a:off x="985071" y="2662229"/>
            <a:ext cx="6138949" cy="3002428"/>
          </a:xfrm>
        </p:spPr>
        <p:txBody>
          <a:bodyPr/>
          <a:lstStyle/>
          <a:p>
            <a:r>
              <a:rPr lang="en-GB" dirty="0"/>
              <a:t>Activity 4: Job cards</a:t>
            </a:r>
            <a:endParaRPr lang="en-US" dirty="0"/>
          </a:p>
          <a:p>
            <a:pPr lvl="1"/>
            <a:r>
              <a:rPr lang="en-US" dirty="0"/>
              <a:t>Which jobs would you like </a:t>
            </a:r>
            <a:br>
              <a:rPr lang="en-US" dirty="0"/>
            </a:br>
            <a:r>
              <a:rPr lang="en-US" dirty="0"/>
              <a:t>to find out more about?</a:t>
            </a:r>
          </a:p>
        </p:txBody>
      </p:sp>
      <p:grpSp>
        <p:nvGrpSpPr>
          <p:cNvPr id="2" name="Group 1">
            <a:extLst>
              <a:ext uri="{FF2B5EF4-FFF2-40B4-BE49-F238E27FC236}">
                <a16:creationId xmlns:a16="http://schemas.microsoft.com/office/drawing/2014/main" id="{67BC1E57-BFEB-19EA-AFE8-BDF43108793E}"/>
              </a:ext>
            </a:extLst>
          </p:cNvPr>
          <p:cNvGrpSpPr/>
          <p:nvPr/>
        </p:nvGrpSpPr>
        <p:grpSpPr>
          <a:xfrm>
            <a:off x="985071" y="4432492"/>
            <a:ext cx="3137535" cy="370306"/>
            <a:chOff x="2065374" y="4464014"/>
            <a:chExt cx="3137535" cy="370306"/>
          </a:xfrm>
        </p:grpSpPr>
        <p:sp>
          <p:nvSpPr>
            <p:cNvPr id="4" name="Text Placeholder 1">
              <a:extLst>
                <a:ext uri="{FF2B5EF4-FFF2-40B4-BE49-F238E27FC236}">
                  <a16:creationId xmlns:a16="http://schemas.microsoft.com/office/drawing/2014/main" id="{08E83C5F-F1DB-0D7C-034C-D6DB278BE564}"/>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20 minutes</a:t>
              </a:r>
            </a:p>
          </p:txBody>
        </p:sp>
        <p:pic>
          <p:nvPicPr>
            <p:cNvPr id="5" name="Picture 4">
              <a:extLst>
                <a:ext uri="{FF2B5EF4-FFF2-40B4-BE49-F238E27FC236}">
                  <a16:creationId xmlns:a16="http://schemas.microsoft.com/office/drawing/2014/main" id="{D4A4A846-2B9A-687C-56F4-9EFCB42C5D6F}"/>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41082124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61226" y="1448124"/>
            <a:ext cx="5543551" cy="428801"/>
          </a:xfrm>
        </p:spPr>
        <p:txBody>
          <a:bodyPr/>
          <a:lstStyle/>
          <a:p>
            <a:r>
              <a:rPr lang="en-GB" dirty="0"/>
              <a:t>Job cards</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32288" y="2109503"/>
            <a:ext cx="5543551" cy="4115688"/>
          </a:xfrm>
        </p:spPr>
        <p:txBody>
          <a:bodyPr vert="horz" lIns="0" tIns="0" rIns="0" bIns="0" rtlCol="0" anchor="t">
            <a:noAutofit/>
          </a:bodyPr>
          <a:lstStyle/>
          <a:p>
            <a:r>
              <a:rPr lang="en-US" sz="2400" dirty="0"/>
              <a:t>Explore the job cards.</a:t>
            </a:r>
            <a:endParaRPr lang="en-US" sz="2400" dirty="0">
              <a:cs typeface="Arial"/>
            </a:endParaRPr>
          </a:p>
          <a:p>
            <a:r>
              <a:rPr lang="en-US" sz="2400" dirty="0"/>
              <a:t>Choose which job or jobs you want to investigate further.</a:t>
            </a:r>
            <a:endParaRPr lang="en-US" sz="2400" dirty="0">
              <a:cs typeface="Arial"/>
            </a:endParaRPr>
          </a:p>
          <a:p>
            <a:r>
              <a:rPr lang="en-US" sz="2400" dirty="0"/>
              <a:t>Fill in a blank job card with as much information as you can.</a:t>
            </a:r>
            <a:endParaRPr lang="en-US" sz="2400" dirty="0">
              <a:cs typeface="Arial"/>
            </a:endParaRPr>
          </a:p>
        </p:txBody>
      </p:sp>
      <p:pic>
        <p:nvPicPr>
          <p:cNvPr id="4" name="Picture 3">
            <a:extLst>
              <a:ext uri="{FF2B5EF4-FFF2-40B4-BE49-F238E27FC236}">
                <a16:creationId xmlns:a16="http://schemas.microsoft.com/office/drawing/2014/main" id="{1EDA68C5-6822-4828-A84F-0210DE05425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75534"/>
            <a:ext cx="2792528" cy="3951779"/>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987705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A8233B-00F0-4C88-A58A-D74090EE0DFF}"/>
              </a:ext>
            </a:extLst>
          </p:cNvPr>
          <p:cNvSpPr>
            <a:spLocks noGrp="1"/>
          </p:cNvSpPr>
          <p:nvPr>
            <p:ph type="body" sz="quarter" idx="14"/>
          </p:nvPr>
        </p:nvSpPr>
        <p:spPr>
          <a:xfrm>
            <a:off x="985071" y="2662230"/>
            <a:ext cx="6138949" cy="3002428"/>
          </a:xfrm>
        </p:spPr>
        <p:txBody>
          <a:bodyPr/>
          <a:lstStyle/>
          <a:p>
            <a:r>
              <a:rPr lang="en-GB" dirty="0"/>
              <a:t>Activity 5: Hire me!</a:t>
            </a:r>
          </a:p>
          <a:p>
            <a:pPr lvl="1"/>
            <a:r>
              <a:rPr lang="en-GB" dirty="0"/>
              <a:t>The NHS needs you.                </a:t>
            </a:r>
          </a:p>
          <a:p>
            <a:pPr lvl="1"/>
            <a:r>
              <a:rPr lang="en-GB" dirty="0"/>
              <a:t>Apply for a job of your choice.</a:t>
            </a:r>
          </a:p>
        </p:txBody>
      </p:sp>
      <p:grpSp>
        <p:nvGrpSpPr>
          <p:cNvPr id="2" name="Group 1">
            <a:extLst>
              <a:ext uri="{FF2B5EF4-FFF2-40B4-BE49-F238E27FC236}">
                <a16:creationId xmlns:a16="http://schemas.microsoft.com/office/drawing/2014/main" id="{8F8122FE-5A1D-1767-A5D5-F694D3C93F56}"/>
              </a:ext>
            </a:extLst>
          </p:cNvPr>
          <p:cNvGrpSpPr/>
          <p:nvPr/>
        </p:nvGrpSpPr>
        <p:grpSpPr>
          <a:xfrm>
            <a:off x="985071" y="4499400"/>
            <a:ext cx="3137535" cy="370306"/>
            <a:chOff x="2065374" y="4464014"/>
            <a:chExt cx="3137535" cy="370306"/>
          </a:xfrm>
        </p:grpSpPr>
        <p:sp>
          <p:nvSpPr>
            <p:cNvPr id="4" name="Text Placeholder 1">
              <a:extLst>
                <a:ext uri="{FF2B5EF4-FFF2-40B4-BE49-F238E27FC236}">
                  <a16:creationId xmlns:a16="http://schemas.microsoft.com/office/drawing/2014/main" id="{52885C2C-30F4-9E7F-A986-3128E15D90A7}"/>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20 minutes</a:t>
              </a:r>
            </a:p>
          </p:txBody>
        </p:sp>
        <p:pic>
          <p:nvPicPr>
            <p:cNvPr id="5" name="Picture 4">
              <a:extLst>
                <a:ext uri="{FF2B5EF4-FFF2-40B4-BE49-F238E27FC236}">
                  <a16:creationId xmlns:a16="http://schemas.microsoft.com/office/drawing/2014/main" id="{E4306D90-DA9D-5054-29D2-4B5121B258CA}"/>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17248763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80517" y="1448124"/>
            <a:ext cx="5543550" cy="430103"/>
          </a:xfrm>
        </p:spPr>
        <p:txBody>
          <a:bodyPr/>
          <a:lstStyle/>
          <a:p>
            <a:r>
              <a:rPr lang="en-GB" dirty="0"/>
              <a:t>Hire me!</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32287" y="2109503"/>
            <a:ext cx="6394327" cy="4115688"/>
          </a:xfrm>
        </p:spPr>
        <p:txBody>
          <a:bodyPr vert="horz" lIns="0" tIns="0" rIns="0" bIns="0" rtlCol="0" anchor="t">
            <a:noAutofit/>
          </a:bodyPr>
          <a:lstStyle/>
          <a:p>
            <a:pPr marL="0" indent="0">
              <a:buNone/>
            </a:pPr>
            <a:r>
              <a:rPr lang="en-GB" sz="2400" dirty="0"/>
              <a:t>Choose a job to apply for:</a:t>
            </a:r>
          </a:p>
          <a:p>
            <a:pPr marL="514350" lvl="1" indent="-514350">
              <a:buFont typeface="+mj-lt"/>
              <a:buAutoNum type="arabicPeriod"/>
            </a:pPr>
            <a:r>
              <a:rPr lang="en-GB" b="1" dirty="0"/>
              <a:t>Tell them about you: </a:t>
            </a:r>
            <a:br>
              <a:rPr lang="en-GB" dirty="0"/>
            </a:br>
            <a:r>
              <a:rPr lang="en-GB" dirty="0"/>
              <a:t>Your hobbies, interests and favourite things</a:t>
            </a:r>
          </a:p>
          <a:p>
            <a:pPr marL="514350" lvl="1" indent="-514350">
              <a:buFont typeface="+mj-lt"/>
              <a:buAutoNum type="arabicPeriod"/>
            </a:pPr>
            <a:r>
              <a:rPr lang="en-GB" b="1" dirty="0"/>
              <a:t>Why you want the job:</a:t>
            </a:r>
            <a:br>
              <a:rPr lang="en-GB" dirty="0"/>
            </a:br>
            <a:r>
              <a:rPr lang="en-GB" dirty="0"/>
              <a:t>Think about the things that interest you about it</a:t>
            </a:r>
          </a:p>
          <a:p>
            <a:pPr marL="514350" lvl="1" indent="-514350">
              <a:buFont typeface="+mj-lt"/>
              <a:buAutoNum type="arabicPeriod"/>
            </a:pPr>
            <a:r>
              <a:rPr lang="en-GB" b="1" dirty="0"/>
              <a:t>Why you would be good at the job:</a:t>
            </a:r>
            <a:br>
              <a:rPr lang="en-GB" dirty="0"/>
            </a:br>
            <a:r>
              <a:rPr lang="en-GB" dirty="0"/>
              <a:t>Highlight your talents or skills that would </a:t>
            </a:r>
            <a:br>
              <a:rPr lang="en-GB" dirty="0"/>
            </a:br>
            <a:r>
              <a:rPr lang="en-GB" dirty="0"/>
              <a:t>be helpful for the job</a:t>
            </a:r>
          </a:p>
        </p:txBody>
      </p:sp>
      <p:sp>
        <p:nvSpPr>
          <p:cNvPr id="3" name="Rectangle 2">
            <a:extLst>
              <a:ext uri="{FF2B5EF4-FFF2-40B4-BE49-F238E27FC236}">
                <a16:creationId xmlns:a16="http://schemas.microsoft.com/office/drawing/2014/main" id="{1DC151BE-E811-4573-A07F-2C7F0918FDA4}"/>
              </a:ext>
            </a:extLst>
          </p:cNvPr>
          <p:cNvSpPr>
            <a:spLocks/>
          </p:cNvSpPr>
          <p:nvPr/>
        </p:nvSpPr>
        <p:spPr>
          <a:xfrm>
            <a:off x="1077111" y="1675534"/>
            <a:ext cx="2794460"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2"/>
              </a:solidFill>
            </a:endParaRPr>
          </a:p>
        </p:txBody>
      </p:sp>
      <p:pic>
        <p:nvPicPr>
          <p:cNvPr id="4" name="Picture 3">
            <a:extLst>
              <a:ext uri="{FF2B5EF4-FFF2-40B4-BE49-F238E27FC236}">
                <a16:creationId xmlns:a16="http://schemas.microsoft.com/office/drawing/2014/main" id="{FFE110F9-7B1C-8D4E-9DCD-9CD6581E990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7111" y="1675534"/>
            <a:ext cx="2794460" cy="3954513"/>
          </a:xfrm>
          <a:prstGeom prst="rect">
            <a:avLst/>
          </a:prstGeom>
          <a:solidFill>
            <a:schemeClr val="bg1"/>
          </a:solidFill>
        </p:spPr>
      </p:pic>
    </p:spTree>
    <p:extLst>
      <p:ext uri="{BB962C8B-B14F-4D97-AF65-F5344CB8AC3E}">
        <p14:creationId xmlns:p14="http://schemas.microsoft.com/office/powerpoint/2010/main" val="2411511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3DD7F8-E292-F849-895C-F5BB2FDFFABA}"/>
              </a:ext>
            </a:extLst>
          </p:cNvPr>
          <p:cNvSpPr>
            <a:spLocks noGrp="1"/>
          </p:cNvSpPr>
          <p:nvPr>
            <p:ph type="body" sz="quarter" idx="14"/>
          </p:nvPr>
        </p:nvSpPr>
        <p:spPr>
          <a:xfrm>
            <a:off x="985069" y="2671874"/>
            <a:ext cx="6138949" cy="3002428"/>
          </a:xfrm>
        </p:spPr>
        <p:txBody>
          <a:bodyPr/>
          <a:lstStyle/>
          <a:p>
            <a:r>
              <a:rPr lang="en-GB" dirty="0"/>
              <a:t>What did you learn?</a:t>
            </a:r>
          </a:p>
          <a:p>
            <a:pPr lvl="1"/>
            <a:r>
              <a:rPr lang="en-GB" dirty="0"/>
              <a:t>Learning outcomes</a:t>
            </a:r>
          </a:p>
        </p:txBody>
      </p:sp>
    </p:spTree>
    <p:extLst>
      <p:ext uri="{BB962C8B-B14F-4D97-AF65-F5344CB8AC3E}">
        <p14:creationId xmlns:p14="http://schemas.microsoft.com/office/powerpoint/2010/main" val="3739048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56EDC-893C-451B-8301-CB08E9D82EE4}"/>
              </a:ext>
            </a:extLst>
          </p:cNvPr>
          <p:cNvSpPr>
            <a:spLocks noGrp="1"/>
          </p:cNvSpPr>
          <p:nvPr>
            <p:ph type="title"/>
          </p:nvPr>
        </p:nvSpPr>
        <p:spPr>
          <a:xfrm>
            <a:off x="3324225" y="1272809"/>
            <a:ext cx="6866963" cy="529859"/>
          </a:xfrm>
        </p:spPr>
        <p:txBody>
          <a:bodyPr/>
          <a:lstStyle/>
          <a:p>
            <a:r>
              <a:rPr lang="en-GB" dirty="0"/>
              <a:t>Learning outcomes</a:t>
            </a:r>
          </a:p>
        </p:txBody>
      </p:sp>
      <p:sp>
        <p:nvSpPr>
          <p:cNvPr id="3" name="Content Placeholder 2">
            <a:extLst>
              <a:ext uri="{FF2B5EF4-FFF2-40B4-BE49-F238E27FC236}">
                <a16:creationId xmlns:a16="http://schemas.microsoft.com/office/drawing/2014/main" id="{9249CFC3-7B8D-47BA-8F15-FA7CE051E030}"/>
              </a:ext>
            </a:extLst>
          </p:cNvPr>
          <p:cNvSpPr>
            <a:spLocks noGrp="1"/>
          </p:cNvSpPr>
          <p:nvPr>
            <p:ph idx="1"/>
          </p:nvPr>
        </p:nvSpPr>
        <p:spPr>
          <a:xfrm>
            <a:off x="3324225" y="2098553"/>
            <a:ext cx="7442200" cy="3468330"/>
          </a:xfrm>
        </p:spPr>
        <p:txBody>
          <a:bodyPr vert="horz" lIns="0" tIns="0" rIns="0" bIns="0" rtlCol="0" anchor="t">
            <a:noAutofit/>
          </a:bodyPr>
          <a:lstStyle/>
          <a:p>
            <a:r>
              <a:rPr lang="en-US" sz="2400" dirty="0"/>
              <a:t>You can identify different jobs in </a:t>
            </a:r>
            <a:br>
              <a:rPr lang="en-US" sz="2400" dirty="0"/>
            </a:br>
            <a:r>
              <a:rPr lang="en-US" sz="2400" dirty="0"/>
              <a:t>the community.</a:t>
            </a:r>
            <a:endParaRPr lang="en-US" sz="2400" dirty="0">
              <a:cs typeface="Arial"/>
            </a:endParaRPr>
          </a:p>
          <a:p>
            <a:r>
              <a:rPr lang="en-US" sz="2400" dirty="0"/>
              <a:t>You can describe a range of jobs in the NHS.</a:t>
            </a:r>
            <a:endParaRPr lang="en-US" sz="2400" dirty="0">
              <a:cs typeface="Arial"/>
            </a:endParaRPr>
          </a:p>
          <a:p>
            <a:r>
              <a:rPr lang="en-US" sz="2400" dirty="0"/>
              <a:t>You can describe some of the skills and qualities that different jobs need.</a:t>
            </a:r>
            <a:endParaRPr lang="en-US" sz="2400" dirty="0">
              <a:cs typeface="Arial"/>
            </a:endParaRPr>
          </a:p>
          <a:p>
            <a:endParaRPr lang="en-US" dirty="0"/>
          </a:p>
          <a:p>
            <a:endParaRPr lang="en-US" dirty="0"/>
          </a:p>
          <a:p>
            <a:endParaRPr lang="en-GB" dirty="0"/>
          </a:p>
        </p:txBody>
      </p:sp>
      <p:pic>
        <p:nvPicPr>
          <p:cNvPr id="6" name="Picture Placeholder 5" descr="A person standing in a room&#10;&#10;Description automatically generated">
            <a:extLst>
              <a:ext uri="{FF2B5EF4-FFF2-40B4-BE49-F238E27FC236}">
                <a16:creationId xmlns:a16="http://schemas.microsoft.com/office/drawing/2014/main" id="{5A350FC6-5829-E944-BBD8-84A17AD50256}"/>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174120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HS High Street amended.pdf">
            <a:extLst>
              <a:ext uri="{FF2B5EF4-FFF2-40B4-BE49-F238E27FC236}">
                <a16:creationId xmlns:a16="http://schemas.microsoft.com/office/drawing/2014/main" id="{805E4A66-4438-47A8-A086-3A60CC8BFF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070" t="18374" b="4903"/>
          <a:stretch/>
        </p:blipFill>
        <p:spPr>
          <a:xfrm>
            <a:off x="-31698" y="0"/>
            <a:ext cx="12223697" cy="6875830"/>
          </a:xfrm>
          <a:prstGeom prst="rect">
            <a:avLst/>
          </a:prstGeom>
        </p:spPr>
      </p:pic>
      <p:sp>
        <p:nvSpPr>
          <p:cNvPr id="2" name="Content Placeholder 1">
            <a:extLst>
              <a:ext uri="{FF2B5EF4-FFF2-40B4-BE49-F238E27FC236}">
                <a16:creationId xmlns:a16="http://schemas.microsoft.com/office/drawing/2014/main" id="{A40B6DDE-7B25-1C05-90EA-ECDBADDA7B24}"/>
              </a:ext>
            </a:extLst>
          </p:cNvPr>
          <p:cNvSpPr txBox="1">
            <a:spLocks/>
          </p:cNvSpPr>
          <p:nvPr/>
        </p:nvSpPr>
        <p:spPr>
          <a:xfrm>
            <a:off x="277813" y="267286"/>
            <a:ext cx="7205829" cy="1409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Talk to your partner about what jobs there might be in this community</a:t>
            </a:r>
            <a:endParaRPr lang="en-US" dirty="0"/>
          </a:p>
        </p:txBody>
      </p:sp>
    </p:spTree>
    <p:extLst>
      <p:ext uri="{BB962C8B-B14F-4D97-AF65-F5344CB8AC3E}">
        <p14:creationId xmlns:p14="http://schemas.microsoft.com/office/powerpoint/2010/main" val="35611232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D6A1C7-9270-684C-B15B-402BEF051470}"/>
              </a:ext>
            </a:extLst>
          </p:cNvPr>
          <p:cNvSpPr>
            <a:spLocks noGrp="1"/>
          </p:cNvSpPr>
          <p:nvPr>
            <p:ph type="body" sz="quarter" idx="14"/>
          </p:nvPr>
        </p:nvSpPr>
        <p:spPr/>
        <p:txBody>
          <a:bodyPr/>
          <a:lstStyle/>
          <a:p>
            <a:r>
              <a:rPr lang="en-US" dirty="0"/>
              <a:t>Together we can make a difference!</a:t>
            </a:r>
          </a:p>
        </p:txBody>
      </p:sp>
    </p:spTree>
    <p:extLst>
      <p:ext uri="{BB962C8B-B14F-4D97-AF65-F5344CB8AC3E}">
        <p14:creationId xmlns:p14="http://schemas.microsoft.com/office/powerpoint/2010/main" val="199787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A266-18BA-440F-AD67-4DEFEC87E578}"/>
              </a:ext>
            </a:extLst>
          </p:cNvPr>
          <p:cNvSpPr>
            <a:spLocks noGrp="1"/>
          </p:cNvSpPr>
          <p:nvPr>
            <p:ph type="title"/>
          </p:nvPr>
        </p:nvSpPr>
        <p:spPr/>
        <p:txBody>
          <a:bodyPr/>
          <a:lstStyle/>
          <a:p>
            <a:br>
              <a:rPr lang="en-GB"/>
            </a:br>
            <a:endParaRPr lang="en-GB"/>
          </a:p>
        </p:txBody>
      </p:sp>
      <p:pic>
        <p:nvPicPr>
          <p:cNvPr id="8" name="Picture Placeholder 7" descr="A person standing in a room&#10;&#10;Description automatically generated">
            <a:extLst>
              <a:ext uri="{FF2B5EF4-FFF2-40B4-BE49-F238E27FC236}">
                <a16:creationId xmlns:a16="http://schemas.microsoft.com/office/drawing/2014/main" id="{10C9A73A-C22E-744E-9EBB-251289C02A2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0051" r="30051"/>
          <a:stretch>
            <a:fillRect/>
          </a:stretch>
        </p:blipFill>
        <p:spPr/>
      </p:pic>
      <p:sp>
        <p:nvSpPr>
          <p:cNvPr id="7" name="Content Placeholder 2">
            <a:extLst>
              <a:ext uri="{FF2B5EF4-FFF2-40B4-BE49-F238E27FC236}">
                <a16:creationId xmlns:a16="http://schemas.microsoft.com/office/drawing/2014/main" id="{79E4144B-CEE0-4FA9-32AA-BF1F6719A4D8}"/>
              </a:ext>
            </a:extLst>
          </p:cNvPr>
          <p:cNvSpPr txBox="1">
            <a:spLocks/>
          </p:cNvSpPr>
          <p:nvPr/>
        </p:nvSpPr>
        <p:spPr>
          <a:xfrm>
            <a:off x="3324225" y="2121342"/>
            <a:ext cx="7442200" cy="1522764"/>
          </a:xfrm>
          <a:prstGeom prst="rect">
            <a:avLst/>
          </a:prstGeom>
        </p:spPr>
        <p:txBody>
          <a:bodyPr vert="horz" lIns="0" tIns="0" rIns="0" bIns="0" numCol="1"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Which jobs did you think of with your partner?</a:t>
            </a:r>
            <a:endParaRPr lang="en-US" sz="2400" dirty="0">
              <a:cs typeface="Arial"/>
            </a:endParaRPr>
          </a:p>
          <a:p>
            <a:pPr marL="0" indent="0">
              <a:buNone/>
            </a:pPr>
            <a:endParaRPr lang="en-US" sz="2400" dirty="0">
              <a:cs typeface="Arial"/>
            </a:endParaRPr>
          </a:p>
          <a:p>
            <a:pPr marL="0" indent="0">
              <a:buNone/>
            </a:pPr>
            <a:r>
              <a:rPr lang="en-US" sz="2400" dirty="0"/>
              <a:t>Let’s have a look at the jobs available in this community.  </a:t>
            </a:r>
            <a:endParaRPr lang="en-US" sz="2400" dirty="0">
              <a:cs typeface="Arial"/>
            </a:endParaRPr>
          </a:p>
          <a:p>
            <a:pPr marL="0" indent="0">
              <a:buNone/>
            </a:pPr>
            <a:endParaRPr lang="en-US" dirty="0">
              <a:cs typeface="Arial"/>
            </a:endParaRPr>
          </a:p>
          <a:p>
            <a:pPr marL="0" indent="0">
              <a:buNone/>
            </a:pPr>
            <a:endParaRPr lang="en-US" dirty="0">
              <a:cs typeface="Arial"/>
            </a:endParaRPr>
          </a:p>
          <a:p>
            <a:pPr marL="0" indent="0">
              <a:buNone/>
            </a:pPr>
            <a:endParaRPr lang="en-US" dirty="0">
              <a:cs typeface="Arial"/>
            </a:endParaRPr>
          </a:p>
          <a:p>
            <a:pPr marL="0" indent="0">
              <a:buNone/>
            </a:pPr>
            <a:endParaRPr lang="en-US" dirty="0">
              <a:cs typeface="Arial"/>
            </a:endParaRPr>
          </a:p>
        </p:txBody>
      </p:sp>
      <p:sp>
        <p:nvSpPr>
          <p:cNvPr id="9" name="Title 2">
            <a:extLst>
              <a:ext uri="{FF2B5EF4-FFF2-40B4-BE49-F238E27FC236}">
                <a16:creationId xmlns:a16="http://schemas.microsoft.com/office/drawing/2014/main" id="{290EB155-2764-091C-8751-BA212E31F9DA}"/>
              </a:ext>
            </a:extLst>
          </p:cNvPr>
          <p:cNvSpPr txBox="1">
            <a:spLocks/>
          </p:cNvSpPr>
          <p:nvPr/>
        </p:nvSpPr>
        <p:spPr>
          <a:xfrm>
            <a:off x="3324225" y="1275765"/>
            <a:ext cx="7721409" cy="54749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GB" dirty="0"/>
              <a:t>Community job search </a:t>
            </a:r>
            <a:br>
              <a:rPr lang="en-GB" sz="3600" dirty="0"/>
            </a:br>
            <a:endParaRPr lang="en-GB" sz="3600" dirty="0"/>
          </a:p>
        </p:txBody>
      </p:sp>
    </p:spTree>
    <p:extLst>
      <p:ext uri="{BB962C8B-B14F-4D97-AF65-F5344CB8AC3E}">
        <p14:creationId xmlns:p14="http://schemas.microsoft.com/office/powerpoint/2010/main" val="241345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HS High Street amended.pdf">
            <a:extLst>
              <a:ext uri="{FF2B5EF4-FFF2-40B4-BE49-F238E27FC236}">
                <a16:creationId xmlns:a16="http://schemas.microsoft.com/office/drawing/2014/main" id="{805E4A66-4438-47A8-A086-3A60CC8BFF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070" t="18374" b="4903"/>
          <a:stretch/>
        </p:blipFill>
        <p:spPr>
          <a:xfrm>
            <a:off x="-31698" y="0"/>
            <a:ext cx="12223697" cy="6875830"/>
          </a:xfrm>
          <a:prstGeom prst="rect">
            <a:avLst/>
          </a:prstGeom>
          <a:ln>
            <a:solidFill>
              <a:srgbClr val="003087"/>
            </a:solidFill>
          </a:ln>
        </p:spPr>
      </p:pic>
      <p:sp>
        <p:nvSpPr>
          <p:cNvPr id="4" name="Speech Bubble: Rectangle with Corners Rounded 3">
            <a:extLst>
              <a:ext uri="{FF2B5EF4-FFF2-40B4-BE49-F238E27FC236}">
                <a16:creationId xmlns:a16="http://schemas.microsoft.com/office/drawing/2014/main" id="{996FA825-2460-AE63-5E35-4B12246E0B33}"/>
              </a:ext>
            </a:extLst>
          </p:cNvPr>
          <p:cNvSpPr/>
          <p:nvPr/>
        </p:nvSpPr>
        <p:spPr>
          <a:xfrm>
            <a:off x="3019619" y="731174"/>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Bank</a:t>
            </a:r>
            <a:r>
              <a:rPr lang="en-GB" dirty="0">
                <a:solidFill>
                  <a:srgbClr val="003087"/>
                </a:solidFill>
              </a:rPr>
              <a:t> </a:t>
            </a:r>
          </a:p>
          <a:p>
            <a:pPr algn="ctr"/>
            <a:r>
              <a:rPr lang="en-GB" dirty="0">
                <a:solidFill>
                  <a:srgbClr val="003087"/>
                </a:solidFill>
              </a:rPr>
              <a:t>Finance manager:  deals with money matters</a:t>
            </a:r>
          </a:p>
        </p:txBody>
      </p:sp>
      <p:sp>
        <p:nvSpPr>
          <p:cNvPr id="5" name="Speech Bubble: Rectangle with Corners Rounded 4">
            <a:extLst>
              <a:ext uri="{FF2B5EF4-FFF2-40B4-BE49-F238E27FC236}">
                <a16:creationId xmlns:a16="http://schemas.microsoft.com/office/drawing/2014/main" id="{22287632-018C-287B-2FC2-3C683F29392D}"/>
              </a:ext>
            </a:extLst>
          </p:cNvPr>
          <p:cNvSpPr/>
          <p:nvPr/>
        </p:nvSpPr>
        <p:spPr>
          <a:xfrm>
            <a:off x="1102330" y="2128729"/>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Restaurant</a:t>
            </a:r>
            <a:r>
              <a:rPr lang="en-GB" dirty="0">
                <a:solidFill>
                  <a:srgbClr val="003087"/>
                </a:solidFill>
              </a:rPr>
              <a:t> </a:t>
            </a:r>
          </a:p>
          <a:p>
            <a:pPr algn="ctr"/>
            <a:r>
              <a:rPr lang="en-GB" dirty="0">
                <a:solidFill>
                  <a:srgbClr val="003087"/>
                </a:solidFill>
              </a:rPr>
              <a:t>Chef: cooks tasty food</a:t>
            </a:r>
          </a:p>
        </p:txBody>
      </p:sp>
      <p:sp>
        <p:nvSpPr>
          <p:cNvPr id="6" name="Speech Bubble: Rectangle with Corners Rounded 4">
            <a:extLst>
              <a:ext uri="{FF2B5EF4-FFF2-40B4-BE49-F238E27FC236}">
                <a16:creationId xmlns:a16="http://schemas.microsoft.com/office/drawing/2014/main" id="{D6B8517D-7B3D-DE2B-DDEF-21AD04C0CB24}"/>
              </a:ext>
            </a:extLst>
          </p:cNvPr>
          <p:cNvSpPr/>
          <p:nvPr/>
        </p:nvSpPr>
        <p:spPr>
          <a:xfrm>
            <a:off x="7946372" y="1499310"/>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rgbClr val="003087"/>
                </a:solidFill>
              </a:rPr>
              <a:t>Launderette</a:t>
            </a:r>
            <a:endParaRPr lang="en-GB">
              <a:solidFill>
                <a:srgbClr val="003087"/>
              </a:solidFill>
            </a:endParaRPr>
          </a:p>
          <a:p>
            <a:pPr algn="ctr"/>
            <a:r>
              <a:rPr lang="en-GB">
                <a:solidFill>
                  <a:srgbClr val="003087"/>
                </a:solidFill>
              </a:rPr>
              <a:t>Laundry assistant: sorts and cleans washing</a:t>
            </a:r>
          </a:p>
        </p:txBody>
      </p:sp>
      <p:sp>
        <p:nvSpPr>
          <p:cNvPr id="7" name="Speech Bubble: Rectangle with Corners Rounded 4">
            <a:extLst>
              <a:ext uri="{FF2B5EF4-FFF2-40B4-BE49-F238E27FC236}">
                <a16:creationId xmlns:a16="http://schemas.microsoft.com/office/drawing/2014/main" id="{B1556BCA-0D30-4B0F-5C41-FBB568342AF6}"/>
              </a:ext>
            </a:extLst>
          </p:cNvPr>
          <p:cNvSpPr/>
          <p:nvPr/>
        </p:nvSpPr>
        <p:spPr>
          <a:xfrm>
            <a:off x="5161911" y="412759"/>
            <a:ext cx="2322576" cy="1965158"/>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Dentist</a:t>
            </a:r>
            <a:r>
              <a:rPr lang="en-GB" dirty="0">
                <a:solidFill>
                  <a:srgbClr val="003087"/>
                </a:solidFill>
              </a:rPr>
              <a:t> </a:t>
            </a:r>
          </a:p>
          <a:p>
            <a:pPr algn="ctr"/>
            <a:r>
              <a:rPr lang="en-GB" dirty="0">
                <a:solidFill>
                  <a:srgbClr val="003087"/>
                </a:solidFill>
              </a:rPr>
              <a:t>Dentist, dental nurse, dental technician: check and look after your teeth</a:t>
            </a:r>
          </a:p>
        </p:txBody>
      </p:sp>
      <p:sp>
        <p:nvSpPr>
          <p:cNvPr id="8" name="Speech Bubble: Rectangle with Corners Rounded 4">
            <a:extLst>
              <a:ext uri="{FF2B5EF4-FFF2-40B4-BE49-F238E27FC236}">
                <a16:creationId xmlns:a16="http://schemas.microsoft.com/office/drawing/2014/main" id="{17C5A167-6D77-7C1B-37AD-BD4362CA9809}"/>
              </a:ext>
            </a:extLst>
          </p:cNvPr>
          <p:cNvSpPr/>
          <p:nvPr/>
        </p:nvSpPr>
        <p:spPr>
          <a:xfrm>
            <a:off x="44518" y="1689560"/>
            <a:ext cx="2578447" cy="1965158"/>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GP</a:t>
            </a:r>
            <a:endParaRPr lang="en-GB" dirty="0">
              <a:solidFill>
                <a:srgbClr val="003087"/>
              </a:solidFill>
            </a:endParaRPr>
          </a:p>
          <a:p>
            <a:pPr algn="ctr"/>
            <a:r>
              <a:rPr lang="en-GB" dirty="0">
                <a:solidFill>
                  <a:srgbClr val="003087"/>
                </a:solidFill>
              </a:rPr>
              <a:t>Doctor, practice nurse, receptionist: usually the first people you go to when you feel unwell</a:t>
            </a:r>
          </a:p>
        </p:txBody>
      </p:sp>
      <p:sp>
        <p:nvSpPr>
          <p:cNvPr id="9" name="Speech Bubble: Rectangle with Corners Rounded 3">
            <a:extLst>
              <a:ext uri="{FF2B5EF4-FFF2-40B4-BE49-F238E27FC236}">
                <a16:creationId xmlns:a16="http://schemas.microsoft.com/office/drawing/2014/main" id="{91B16034-0BF8-CA65-608E-1023450B450D}"/>
              </a:ext>
            </a:extLst>
          </p:cNvPr>
          <p:cNvSpPr/>
          <p:nvPr/>
        </p:nvSpPr>
        <p:spPr>
          <a:xfrm>
            <a:off x="3892462" y="1608682"/>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Local chemist</a:t>
            </a:r>
            <a:endParaRPr lang="en-GB" dirty="0">
              <a:solidFill>
                <a:srgbClr val="003087"/>
              </a:solidFill>
            </a:endParaRPr>
          </a:p>
          <a:p>
            <a:pPr algn="ctr"/>
            <a:r>
              <a:rPr lang="en-GB" dirty="0">
                <a:solidFill>
                  <a:srgbClr val="003087"/>
                </a:solidFill>
              </a:rPr>
              <a:t>Pharmacist: prepares medicine</a:t>
            </a:r>
          </a:p>
        </p:txBody>
      </p:sp>
      <p:sp>
        <p:nvSpPr>
          <p:cNvPr id="10" name="Speech Bubble: Rectangle with Corners Rounded 3">
            <a:extLst>
              <a:ext uri="{FF2B5EF4-FFF2-40B4-BE49-F238E27FC236}">
                <a16:creationId xmlns:a16="http://schemas.microsoft.com/office/drawing/2014/main" id="{536C5D89-0AF0-940A-5B81-F42E53A5DC3A}"/>
              </a:ext>
            </a:extLst>
          </p:cNvPr>
          <p:cNvSpPr/>
          <p:nvPr/>
        </p:nvSpPr>
        <p:spPr>
          <a:xfrm>
            <a:off x="1876880" y="1347467"/>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Optician</a:t>
            </a:r>
            <a:endParaRPr lang="en-GB" dirty="0">
              <a:solidFill>
                <a:srgbClr val="003087"/>
              </a:solidFill>
            </a:endParaRPr>
          </a:p>
          <a:p>
            <a:pPr algn="ctr"/>
            <a:r>
              <a:rPr lang="en-GB" dirty="0">
                <a:solidFill>
                  <a:srgbClr val="003087"/>
                </a:solidFill>
              </a:rPr>
              <a:t>Optometrist: looks after your eyes</a:t>
            </a:r>
          </a:p>
        </p:txBody>
      </p:sp>
      <p:sp>
        <p:nvSpPr>
          <p:cNvPr id="12" name="Speech Bubble: Rectangle with Corners Rounded 3">
            <a:extLst>
              <a:ext uri="{FF2B5EF4-FFF2-40B4-BE49-F238E27FC236}">
                <a16:creationId xmlns:a16="http://schemas.microsoft.com/office/drawing/2014/main" id="{CC5A96F5-3F03-8508-B05D-3EC4683F901D}"/>
              </a:ext>
            </a:extLst>
          </p:cNvPr>
          <p:cNvSpPr/>
          <p:nvPr/>
        </p:nvSpPr>
        <p:spPr>
          <a:xfrm>
            <a:off x="5882889" y="2256486"/>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Ambulance</a:t>
            </a:r>
            <a:endParaRPr lang="en-GB" dirty="0">
              <a:solidFill>
                <a:srgbClr val="003087"/>
              </a:solidFill>
            </a:endParaRPr>
          </a:p>
          <a:p>
            <a:pPr algn="ctr"/>
            <a:r>
              <a:rPr lang="en-GB" dirty="0">
                <a:solidFill>
                  <a:srgbClr val="003087"/>
                </a:solidFill>
              </a:rPr>
              <a:t>Paramedic: transports people to hospital</a:t>
            </a:r>
          </a:p>
        </p:txBody>
      </p:sp>
      <p:sp>
        <p:nvSpPr>
          <p:cNvPr id="13" name="Speech Bubble: Rectangle with Corners Rounded 4">
            <a:extLst>
              <a:ext uri="{FF2B5EF4-FFF2-40B4-BE49-F238E27FC236}">
                <a16:creationId xmlns:a16="http://schemas.microsoft.com/office/drawing/2014/main" id="{AAE3D216-CC0A-DE0F-1FB4-8333C3E31495}"/>
              </a:ext>
            </a:extLst>
          </p:cNvPr>
          <p:cNvSpPr/>
          <p:nvPr/>
        </p:nvSpPr>
        <p:spPr>
          <a:xfrm>
            <a:off x="9406054" y="127710"/>
            <a:ext cx="260226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Gym</a:t>
            </a:r>
            <a:endParaRPr lang="en-GB" dirty="0">
              <a:solidFill>
                <a:srgbClr val="003087"/>
              </a:solidFill>
            </a:endParaRPr>
          </a:p>
          <a:p>
            <a:pPr algn="ctr"/>
            <a:r>
              <a:rPr lang="en-GB" dirty="0">
                <a:solidFill>
                  <a:srgbClr val="003087"/>
                </a:solidFill>
              </a:rPr>
              <a:t>Physiotherapist: helps with bending and moving after injury</a:t>
            </a:r>
          </a:p>
        </p:txBody>
      </p:sp>
      <p:sp>
        <p:nvSpPr>
          <p:cNvPr id="14" name="Speech Bubble: Rectangle with Corners Rounded 3">
            <a:extLst>
              <a:ext uri="{FF2B5EF4-FFF2-40B4-BE49-F238E27FC236}">
                <a16:creationId xmlns:a16="http://schemas.microsoft.com/office/drawing/2014/main" id="{2D383CAF-D1CC-BB25-46FE-F3DFE968AB9A}"/>
              </a:ext>
            </a:extLst>
          </p:cNvPr>
          <p:cNvSpPr/>
          <p:nvPr/>
        </p:nvSpPr>
        <p:spPr>
          <a:xfrm>
            <a:off x="6686016" y="4029760"/>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rgbClr val="003087"/>
                </a:solidFill>
              </a:rPr>
              <a:t>Green spaces</a:t>
            </a:r>
            <a:endParaRPr lang="en-GB">
              <a:solidFill>
                <a:srgbClr val="003087"/>
              </a:solidFill>
            </a:endParaRPr>
          </a:p>
          <a:p>
            <a:pPr algn="ctr"/>
            <a:r>
              <a:rPr lang="en-GB">
                <a:solidFill>
                  <a:srgbClr val="003087"/>
                </a:solidFill>
              </a:rPr>
              <a:t>Gardener: makes sure green spaces are neat and tidy</a:t>
            </a:r>
          </a:p>
        </p:txBody>
      </p:sp>
      <p:sp>
        <p:nvSpPr>
          <p:cNvPr id="15" name="Speech Bubble: Rectangle with Corners Rounded 3">
            <a:extLst>
              <a:ext uri="{FF2B5EF4-FFF2-40B4-BE49-F238E27FC236}">
                <a16:creationId xmlns:a16="http://schemas.microsoft.com/office/drawing/2014/main" id="{1A723F89-29B0-7AF8-988D-A888E87C7D68}"/>
              </a:ext>
            </a:extLst>
          </p:cNvPr>
          <p:cNvSpPr/>
          <p:nvPr/>
        </p:nvSpPr>
        <p:spPr>
          <a:xfrm>
            <a:off x="6679406" y="654854"/>
            <a:ext cx="2648046" cy="2011477"/>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Care home for </a:t>
            </a:r>
            <a:br>
              <a:rPr lang="en-GB" b="1" dirty="0">
                <a:solidFill>
                  <a:srgbClr val="003087"/>
                </a:solidFill>
              </a:rPr>
            </a:br>
            <a:r>
              <a:rPr lang="en-GB" b="1" dirty="0">
                <a:solidFill>
                  <a:srgbClr val="003087"/>
                </a:solidFill>
              </a:rPr>
              <a:t>the elderly</a:t>
            </a:r>
            <a:endParaRPr lang="en-GB" dirty="0">
              <a:solidFill>
                <a:srgbClr val="003087"/>
              </a:solidFill>
            </a:endParaRPr>
          </a:p>
          <a:p>
            <a:pPr algn="ctr"/>
            <a:r>
              <a:rPr lang="en-GB" dirty="0">
                <a:solidFill>
                  <a:srgbClr val="003087"/>
                </a:solidFill>
              </a:rPr>
              <a:t>Healthcare assistant: helps the elderly with their needs (washing, dressing, hygiene)</a:t>
            </a:r>
          </a:p>
        </p:txBody>
      </p:sp>
      <p:sp>
        <p:nvSpPr>
          <p:cNvPr id="16" name="Speech Bubble: Rectangle with Corners Rounded 3">
            <a:extLst>
              <a:ext uri="{FF2B5EF4-FFF2-40B4-BE49-F238E27FC236}">
                <a16:creationId xmlns:a16="http://schemas.microsoft.com/office/drawing/2014/main" id="{CB281429-DF20-4066-5A7F-34B014120002}"/>
              </a:ext>
            </a:extLst>
          </p:cNvPr>
          <p:cNvSpPr/>
          <p:nvPr/>
        </p:nvSpPr>
        <p:spPr>
          <a:xfrm>
            <a:off x="9390971" y="1347467"/>
            <a:ext cx="2723468" cy="2270270"/>
          </a:xfrm>
          <a:prstGeom prst="wedgeRoundRectCallout">
            <a:avLst>
              <a:gd name="adj1" fmla="val 21577"/>
              <a:gd name="adj2" fmla="val 60930"/>
              <a:gd name="adj3" fmla="val 16667"/>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Supermarket</a:t>
            </a:r>
            <a:endParaRPr lang="en-GB" dirty="0">
              <a:solidFill>
                <a:srgbClr val="003087"/>
              </a:solidFill>
            </a:endParaRPr>
          </a:p>
          <a:p>
            <a:pPr algn="ctr"/>
            <a:r>
              <a:rPr lang="en-GB" dirty="0">
                <a:solidFill>
                  <a:srgbClr val="003087"/>
                </a:solidFill>
              </a:rPr>
              <a:t>Lots of jobs, including managers, human resources (train and find new people to work), baker and cook, pharmacist, security staff</a:t>
            </a:r>
          </a:p>
        </p:txBody>
      </p:sp>
      <p:sp>
        <p:nvSpPr>
          <p:cNvPr id="17" name="Speech Bubble: Rectangle with Corners Rounded 3">
            <a:extLst>
              <a:ext uri="{FF2B5EF4-FFF2-40B4-BE49-F238E27FC236}">
                <a16:creationId xmlns:a16="http://schemas.microsoft.com/office/drawing/2014/main" id="{07A52089-9B45-1432-CD15-5BEA66AB36C1}"/>
              </a:ext>
            </a:extLst>
          </p:cNvPr>
          <p:cNvSpPr/>
          <p:nvPr/>
        </p:nvSpPr>
        <p:spPr>
          <a:xfrm>
            <a:off x="6834611" y="2358000"/>
            <a:ext cx="3639144" cy="3864407"/>
          </a:xfrm>
          <a:prstGeom prst="wedgeRoundRectCallout">
            <a:avLst>
              <a:gd name="adj1" fmla="val 20693"/>
              <a:gd name="adj2" fmla="val -61107"/>
              <a:gd name="adj3" fmla="val 16667"/>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Offices</a:t>
            </a:r>
            <a:endParaRPr lang="en-GB" dirty="0">
              <a:solidFill>
                <a:srgbClr val="003087"/>
              </a:solidFill>
            </a:endParaRPr>
          </a:p>
          <a:p>
            <a:pPr algn="ctr"/>
            <a:r>
              <a:rPr lang="en-GB" dirty="0">
                <a:solidFill>
                  <a:srgbClr val="003087"/>
                </a:solidFill>
              </a:rPr>
              <a:t>IT staff: sets up computer equipment</a:t>
            </a:r>
          </a:p>
          <a:p>
            <a:pPr algn="ctr"/>
            <a:endParaRPr lang="en-GB" dirty="0">
              <a:solidFill>
                <a:srgbClr val="003087"/>
              </a:solidFill>
            </a:endParaRPr>
          </a:p>
          <a:p>
            <a:pPr algn="ctr"/>
            <a:r>
              <a:rPr lang="en-GB" dirty="0">
                <a:solidFill>
                  <a:srgbClr val="003087"/>
                </a:solidFill>
              </a:rPr>
              <a:t>Personal assistant: helps the managers organise their day</a:t>
            </a:r>
          </a:p>
          <a:p>
            <a:pPr algn="ctr"/>
            <a:endParaRPr lang="en-GB" dirty="0">
              <a:solidFill>
                <a:srgbClr val="003087"/>
              </a:solidFill>
            </a:endParaRPr>
          </a:p>
          <a:p>
            <a:pPr algn="ctr"/>
            <a:r>
              <a:rPr lang="en-GB" dirty="0">
                <a:solidFill>
                  <a:srgbClr val="003087"/>
                </a:solidFill>
              </a:rPr>
              <a:t>Facilities manager: helps look after the building, including heating and lighting</a:t>
            </a:r>
          </a:p>
          <a:p>
            <a:pPr algn="ctr"/>
            <a:endParaRPr lang="en-GB" dirty="0">
              <a:solidFill>
                <a:srgbClr val="003087"/>
              </a:solidFill>
            </a:endParaRPr>
          </a:p>
          <a:p>
            <a:pPr algn="ctr"/>
            <a:r>
              <a:rPr lang="en-GB" dirty="0">
                <a:solidFill>
                  <a:srgbClr val="003087"/>
                </a:solidFill>
              </a:rPr>
              <a:t>Accountant: looks after the company’s money</a:t>
            </a:r>
          </a:p>
        </p:txBody>
      </p:sp>
      <p:sp>
        <p:nvSpPr>
          <p:cNvPr id="18" name="Speech Bubble: Rectangle with Corners Rounded 3">
            <a:extLst>
              <a:ext uri="{FF2B5EF4-FFF2-40B4-BE49-F238E27FC236}">
                <a16:creationId xmlns:a16="http://schemas.microsoft.com/office/drawing/2014/main" id="{3B472871-197F-0A9F-CDCE-E908189560CA}"/>
              </a:ext>
            </a:extLst>
          </p:cNvPr>
          <p:cNvSpPr/>
          <p:nvPr/>
        </p:nvSpPr>
        <p:spPr>
          <a:xfrm>
            <a:off x="8140742" y="2905290"/>
            <a:ext cx="3639144" cy="3864407"/>
          </a:xfrm>
          <a:prstGeom prst="wedgeRoundRectCallout">
            <a:avLst>
              <a:gd name="adj1" fmla="val 20693"/>
              <a:gd name="adj2" fmla="val -61107"/>
              <a:gd name="adj3" fmla="val 16667"/>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School</a:t>
            </a:r>
            <a:r>
              <a:rPr lang="en-GB" dirty="0">
                <a:solidFill>
                  <a:srgbClr val="003087"/>
                </a:solidFill>
              </a:rPr>
              <a:t> </a:t>
            </a:r>
          </a:p>
          <a:p>
            <a:pPr algn="ctr"/>
            <a:r>
              <a:rPr lang="en-GB" dirty="0">
                <a:solidFill>
                  <a:srgbClr val="003087"/>
                </a:solidFill>
              </a:rPr>
              <a:t>Teacher: teaches you;</a:t>
            </a:r>
          </a:p>
          <a:p>
            <a:pPr algn="ctr"/>
            <a:endParaRPr lang="en-GB" dirty="0">
              <a:solidFill>
                <a:srgbClr val="003087"/>
              </a:solidFill>
            </a:endParaRPr>
          </a:p>
          <a:p>
            <a:pPr algn="ctr"/>
            <a:r>
              <a:rPr lang="en-GB" dirty="0">
                <a:solidFill>
                  <a:srgbClr val="003087"/>
                </a:solidFill>
              </a:rPr>
              <a:t>School nurse: looks after your wellbeing;</a:t>
            </a:r>
          </a:p>
          <a:p>
            <a:pPr algn="ctr"/>
            <a:endParaRPr lang="en-GB" dirty="0">
              <a:solidFill>
                <a:srgbClr val="003087"/>
              </a:solidFill>
            </a:endParaRPr>
          </a:p>
          <a:p>
            <a:pPr algn="ctr"/>
            <a:r>
              <a:rPr lang="en-GB" dirty="0">
                <a:solidFill>
                  <a:srgbClr val="003087"/>
                </a:solidFill>
              </a:rPr>
              <a:t>Caretaker: looks after the school building;</a:t>
            </a:r>
          </a:p>
          <a:p>
            <a:pPr algn="ctr"/>
            <a:endParaRPr lang="en-GB" dirty="0">
              <a:solidFill>
                <a:srgbClr val="003087"/>
              </a:solidFill>
            </a:endParaRPr>
          </a:p>
          <a:p>
            <a:pPr algn="ctr"/>
            <a:r>
              <a:rPr lang="en-GB" dirty="0">
                <a:solidFill>
                  <a:srgbClr val="003087"/>
                </a:solidFill>
              </a:rPr>
              <a:t>Catering staff: prepares and serves meals. </a:t>
            </a:r>
          </a:p>
        </p:txBody>
      </p:sp>
    </p:spTree>
    <p:extLst>
      <p:ext uri="{BB962C8B-B14F-4D97-AF65-F5344CB8AC3E}">
        <p14:creationId xmlns:p14="http://schemas.microsoft.com/office/powerpoint/2010/main" val="1797604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childTnLst>
                                    <p:animEffect transition="out" filter="fade">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5"/>
                                        </p:tgtEl>
                                      </p:cBhvr>
                                    </p:animEffect>
                                    <p:set>
                                      <p:cBhvr>
                                        <p:cTn id="26" dur="1" fill="hold">
                                          <p:stCondLst>
                                            <p:cond delay="499"/>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6"/>
                                        </p:tgtEl>
                                      </p:cBhvr>
                                    </p:animEffect>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7"/>
                                        </p:tgtEl>
                                      </p:cBhvr>
                                    </p:animEffect>
                                    <p:set>
                                      <p:cBhvr>
                                        <p:cTn id="50" dur="1" fill="hold">
                                          <p:stCondLst>
                                            <p:cond delay="499"/>
                                          </p:stCondLst>
                                        </p:cTn>
                                        <p:tgtEl>
                                          <p:spTgt spid="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500"/>
                                        <p:tgtEl>
                                          <p:spTgt spid="8"/>
                                        </p:tgtEl>
                                      </p:cBhvr>
                                    </p:animEffect>
                                    <p:set>
                                      <p:cBhvr>
                                        <p:cTn id="62" dur="1" fill="hold">
                                          <p:stCondLst>
                                            <p:cond delay="499"/>
                                          </p:stCondLst>
                                        </p:cTn>
                                        <p:tgtEl>
                                          <p:spTgt spid="8"/>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1000"/>
                                        <p:tgtEl>
                                          <p:spTgt spid="9"/>
                                        </p:tgtEl>
                                      </p:cBhvr>
                                    </p:animEffect>
                                    <p:anim calcmode="lin" valueType="num">
                                      <p:cBhvr>
                                        <p:cTn id="68" dur="1000" fill="hold"/>
                                        <p:tgtEl>
                                          <p:spTgt spid="9"/>
                                        </p:tgtEl>
                                        <p:attrNameLst>
                                          <p:attrName>ppt_x</p:attrName>
                                        </p:attrNameLst>
                                      </p:cBhvr>
                                      <p:tavLst>
                                        <p:tav tm="0">
                                          <p:val>
                                            <p:strVal val="#ppt_x"/>
                                          </p:val>
                                        </p:tav>
                                        <p:tav tm="100000">
                                          <p:val>
                                            <p:strVal val="#ppt_x"/>
                                          </p:val>
                                        </p:tav>
                                      </p:tavLst>
                                    </p:anim>
                                    <p:anim calcmode="lin" valueType="num">
                                      <p:cBhvr>
                                        <p:cTn id="6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grpId="1" nodeType="clickEffect">
                                  <p:stCondLst>
                                    <p:cond delay="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fade">
                                      <p:cBhvr>
                                        <p:cTn id="79" dur="1000"/>
                                        <p:tgtEl>
                                          <p:spTgt spid="10"/>
                                        </p:tgtEl>
                                      </p:cBhvr>
                                    </p:animEffect>
                                    <p:anim calcmode="lin" valueType="num">
                                      <p:cBhvr>
                                        <p:cTn id="80" dur="1000" fill="hold"/>
                                        <p:tgtEl>
                                          <p:spTgt spid="10"/>
                                        </p:tgtEl>
                                        <p:attrNameLst>
                                          <p:attrName>ppt_x</p:attrName>
                                        </p:attrNameLst>
                                      </p:cBhvr>
                                      <p:tavLst>
                                        <p:tav tm="0">
                                          <p:val>
                                            <p:strVal val="#ppt_x"/>
                                          </p:val>
                                        </p:tav>
                                        <p:tav tm="100000">
                                          <p:val>
                                            <p:strVal val="#ppt_x"/>
                                          </p:val>
                                        </p:tav>
                                      </p:tavLst>
                                    </p:anim>
                                    <p:anim calcmode="lin" valueType="num">
                                      <p:cBhvr>
                                        <p:cTn id="8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1" nodeType="clickEffect">
                                  <p:stCondLst>
                                    <p:cond delay="0"/>
                                  </p:stCondLst>
                                  <p:childTnLst>
                                    <p:animEffect transition="out" filter="fade">
                                      <p:cBhvr>
                                        <p:cTn id="85" dur="500"/>
                                        <p:tgtEl>
                                          <p:spTgt spid="10"/>
                                        </p:tgtEl>
                                      </p:cBhvr>
                                    </p:animEffect>
                                    <p:set>
                                      <p:cBhvr>
                                        <p:cTn id="86" dur="1" fill="hold">
                                          <p:stCondLst>
                                            <p:cond delay="499"/>
                                          </p:stCondLst>
                                        </p:cTn>
                                        <p:tgtEl>
                                          <p:spTgt spid="10"/>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fade">
                                      <p:cBhvr>
                                        <p:cTn id="91" dur="1000"/>
                                        <p:tgtEl>
                                          <p:spTgt spid="12"/>
                                        </p:tgtEl>
                                      </p:cBhvr>
                                    </p:animEffect>
                                    <p:anim calcmode="lin" valueType="num">
                                      <p:cBhvr>
                                        <p:cTn id="92" dur="1000" fill="hold"/>
                                        <p:tgtEl>
                                          <p:spTgt spid="12"/>
                                        </p:tgtEl>
                                        <p:attrNameLst>
                                          <p:attrName>ppt_x</p:attrName>
                                        </p:attrNameLst>
                                      </p:cBhvr>
                                      <p:tavLst>
                                        <p:tav tm="0">
                                          <p:val>
                                            <p:strVal val="#ppt_x"/>
                                          </p:val>
                                        </p:tav>
                                        <p:tav tm="100000">
                                          <p:val>
                                            <p:strVal val="#ppt_x"/>
                                          </p:val>
                                        </p:tav>
                                      </p:tavLst>
                                    </p:anim>
                                    <p:anim calcmode="lin" valueType="num">
                                      <p:cBhvr>
                                        <p:cTn id="9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grpId="1" nodeType="clickEffect">
                                  <p:stCondLst>
                                    <p:cond delay="0"/>
                                  </p:stCondLst>
                                  <p:childTnLst>
                                    <p:animEffect transition="out" filter="fade">
                                      <p:cBhvr>
                                        <p:cTn id="97" dur="500"/>
                                        <p:tgtEl>
                                          <p:spTgt spid="12"/>
                                        </p:tgtEl>
                                      </p:cBhvr>
                                    </p:animEffect>
                                    <p:set>
                                      <p:cBhvr>
                                        <p:cTn id="98" dur="1" fill="hold">
                                          <p:stCondLst>
                                            <p:cond delay="499"/>
                                          </p:stCondLst>
                                        </p:cTn>
                                        <p:tgtEl>
                                          <p:spTgt spid="12"/>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grpId="0" nodeType="clickEffect">
                                  <p:stCondLst>
                                    <p:cond delay="0"/>
                                  </p:stCondLst>
                                  <p:childTnLst>
                                    <p:set>
                                      <p:cBhvr>
                                        <p:cTn id="102" dur="1" fill="hold">
                                          <p:stCondLst>
                                            <p:cond delay="0"/>
                                          </p:stCondLst>
                                        </p:cTn>
                                        <p:tgtEl>
                                          <p:spTgt spid="13"/>
                                        </p:tgtEl>
                                        <p:attrNameLst>
                                          <p:attrName>style.visibility</p:attrName>
                                        </p:attrNameLst>
                                      </p:cBhvr>
                                      <p:to>
                                        <p:strVal val="visible"/>
                                      </p:to>
                                    </p:set>
                                    <p:animEffect transition="in" filter="fade">
                                      <p:cBhvr>
                                        <p:cTn id="103" dur="1000"/>
                                        <p:tgtEl>
                                          <p:spTgt spid="13"/>
                                        </p:tgtEl>
                                      </p:cBhvr>
                                    </p:animEffect>
                                    <p:anim calcmode="lin" valueType="num">
                                      <p:cBhvr>
                                        <p:cTn id="104" dur="1000" fill="hold"/>
                                        <p:tgtEl>
                                          <p:spTgt spid="13"/>
                                        </p:tgtEl>
                                        <p:attrNameLst>
                                          <p:attrName>ppt_x</p:attrName>
                                        </p:attrNameLst>
                                      </p:cBhvr>
                                      <p:tavLst>
                                        <p:tav tm="0">
                                          <p:val>
                                            <p:strVal val="#ppt_x"/>
                                          </p:val>
                                        </p:tav>
                                        <p:tav tm="100000">
                                          <p:val>
                                            <p:strVal val="#ppt_x"/>
                                          </p:val>
                                        </p:tav>
                                      </p:tavLst>
                                    </p:anim>
                                    <p:anim calcmode="lin" valueType="num">
                                      <p:cBhvr>
                                        <p:cTn id="10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10" presetClass="exit" presetSubtype="0" fill="hold" grpId="1" nodeType="clickEffect">
                                  <p:stCondLst>
                                    <p:cond delay="0"/>
                                  </p:stCondLst>
                                  <p:childTnLst>
                                    <p:animEffect transition="out" filter="fade">
                                      <p:cBhvr>
                                        <p:cTn id="109" dur="500"/>
                                        <p:tgtEl>
                                          <p:spTgt spid="13"/>
                                        </p:tgtEl>
                                      </p:cBhvr>
                                    </p:animEffect>
                                    <p:set>
                                      <p:cBhvr>
                                        <p:cTn id="110" dur="1" fill="hold">
                                          <p:stCondLst>
                                            <p:cond delay="499"/>
                                          </p:stCondLst>
                                        </p:cTn>
                                        <p:tgtEl>
                                          <p:spTgt spid="13"/>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fade">
                                      <p:cBhvr>
                                        <p:cTn id="115" dur="1000"/>
                                        <p:tgtEl>
                                          <p:spTgt spid="14"/>
                                        </p:tgtEl>
                                      </p:cBhvr>
                                    </p:animEffect>
                                    <p:anim calcmode="lin" valueType="num">
                                      <p:cBhvr>
                                        <p:cTn id="116" dur="1000" fill="hold"/>
                                        <p:tgtEl>
                                          <p:spTgt spid="14"/>
                                        </p:tgtEl>
                                        <p:attrNameLst>
                                          <p:attrName>ppt_x</p:attrName>
                                        </p:attrNameLst>
                                      </p:cBhvr>
                                      <p:tavLst>
                                        <p:tav tm="0">
                                          <p:val>
                                            <p:strVal val="#ppt_x"/>
                                          </p:val>
                                        </p:tav>
                                        <p:tav tm="100000">
                                          <p:val>
                                            <p:strVal val="#ppt_x"/>
                                          </p:val>
                                        </p:tav>
                                      </p:tavLst>
                                    </p:anim>
                                    <p:anim calcmode="lin" valueType="num">
                                      <p:cBhvr>
                                        <p:cTn id="11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grpId="1" nodeType="clickEffect">
                                  <p:stCondLst>
                                    <p:cond delay="0"/>
                                  </p:stCondLst>
                                  <p:childTnLst>
                                    <p:animEffect transition="out" filter="fade">
                                      <p:cBhvr>
                                        <p:cTn id="121" dur="500"/>
                                        <p:tgtEl>
                                          <p:spTgt spid="14"/>
                                        </p:tgtEl>
                                      </p:cBhvr>
                                    </p:animEffect>
                                    <p:set>
                                      <p:cBhvr>
                                        <p:cTn id="122" dur="1" fill="hold">
                                          <p:stCondLst>
                                            <p:cond delay="499"/>
                                          </p:stCondLst>
                                        </p:cTn>
                                        <p:tgtEl>
                                          <p:spTgt spid="14"/>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fade">
                                      <p:cBhvr>
                                        <p:cTn id="127" dur="1000"/>
                                        <p:tgtEl>
                                          <p:spTgt spid="15"/>
                                        </p:tgtEl>
                                      </p:cBhvr>
                                    </p:animEffect>
                                    <p:anim calcmode="lin" valueType="num">
                                      <p:cBhvr>
                                        <p:cTn id="128" dur="1000" fill="hold"/>
                                        <p:tgtEl>
                                          <p:spTgt spid="15"/>
                                        </p:tgtEl>
                                        <p:attrNameLst>
                                          <p:attrName>ppt_x</p:attrName>
                                        </p:attrNameLst>
                                      </p:cBhvr>
                                      <p:tavLst>
                                        <p:tav tm="0">
                                          <p:val>
                                            <p:strVal val="#ppt_x"/>
                                          </p:val>
                                        </p:tav>
                                        <p:tav tm="100000">
                                          <p:val>
                                            <p:strVal val="#ppt_x"/>
                                          </p:val>
                                        </p:tav>
                                      </p:tavLst>
                                    </p:anim>
                                    <p:anim calcmode="lin" valueType="num">
                                      <p:cBhvr>
                                        <p:cTn id="12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10" presetClass="exit" presetSubtype="0" fill="hold" grpId="1" nodeType="clickEffect">
                                  <p:stCondLst>
                                    <p:cond delay="0"/>
                                  </p:stCondLst>
                                  <p:childTnLst>
                                    <p:animEffect transition="out" filter="fade">
                                      <p:cBhvr>
                                        <p:cTn id="133" dur="500"/>
                                        <p:tgtEl>
                                          <p:spTgt spid="15"/>
                                        </p:tgtEl>
                                      </p:cBhvr>
                                    </p:animEffect>
                                    <p:set>
                                      <p:cBhvr>
                                        <p:cTn id="134" dur="1" fill="hold">
                                          <p:stCondLst>
                                            <p:cond delay="499"/>
                                          </p:stCondLst>
                                        </p:cTn>
                                        <p:tgtEl>
                                          <p:spTgt spid="15"/>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42" presetClass="entr" presetSubtype="0" fill="hold" grpId="0" nodeType="click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fade">
                                      <p:cBhvr>
                                        <p:cTn id="139" dur="1000"/>
                                        <p:tgtEl>
                                          <p:spTgt spid="16"/>
                                        </p:tgtEl>
                                      </p:cBhvr>
                                    </p:animEffect>
                                    <p:anim calcmode="lin" valueType="num">
                                      <p:cBhvr>
                                        <p:cTn id="140" dur="1000" fill="hold"/>
                                        <p:tgtEl>
                                          <p:spTgt spid="16"/>
                                        </p:tgtEl>
                                        <p:attrNameLst>
                                          <p:attrName>ppt_x</p:attrName>
                                        </p:attrNameLst>
                                      </p:cBhvr>
                                      <p:tavLst>
                                        <p:tav tm="0">
                                          <p:val>
                                            <p:strVal val="#ppt_x"/>
                                          </p:val>
                                        </p:tav>
                                        <p:tav tm="100000">
                                          <p:val>
                                            <p:strVal val="#ppt_x"/>
                                          </p:val>
                                        </p:tav>
                                      </p:tavLst>
                                    </p:anim>
                                    <p:anim calcmode="lin" valueType="num">
                                      <p:cBhvr>
                                        <p:cTn id="14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10" presetClass="exit" presetSubtype="0" fill="hold" grpId="1" nodeType="clickEffect">
                                  <p:stCondLst>
                                    <p:cond delay="0"/>
                                  </p:stCondLst>
                                  <p:childTnLst>
                                    <p:animEffect transition="out" filter="fade">
                                      <p:cBhvr>
                                        <p:cTn id="145" dur="500"/>
                                        <p:tgtEl>
                                          <p:spTgt spid="16"/>
                                        </p:tgtEl>
                                      </p:cBhvr>
                                    </p:animEffect>
                                    <p:set>
                                      <p:cBhvr>
                                        <p:cTn id="146" dur="1" fill="hold">
                                          <p:stCondLst>
                                            <p:cond delay="499"/>
                                          </p:stCondLst>
                                        </p:cTn>
                                        <p:tgtEl>
                                          <p:spTgt spid="16"/>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42" presetClass="entr" presetSubtype="0" fill="hold" grpId="0" nodeType="click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fade">
                                      <p:cBhvr>
                                        <p:cTn id="151" dur="1000"/>
                                        <p:tgtEl>
                                          <p:spTgt spid="17"/>
                                        </p:tgtEl>
                                      </p:cBhvr>
                                    </p:animEffect>
                                    <p:anim calcmode="lin" valueType="num">
                                      <p:cBhvr>
                                        <p:cTn id="152" dur="1000" fill="hold"/>
                                        <p:tgtEl>
                                          <p:spTgt spid="17"/>
                                        </p:tgtEl>
                                        <p:attrNameLst>
                                          <p:attrName>ppt_x</p:attrName>
                                        </p:attrNameLst>
                                      </p:cBhvr>
                                      <p:tavLst>
                                        <p:tav tm="0">
                                          <p:val>
                                            <p:strVal val="#ppt_x"/>
                                          </p:val>
                                        </p:tav>
                                        <p:tav tm="100000">
                                          <p:val>
                                            <p:strVal val="#ppt_x"/>
                                          </p:val>
                                        </p:tav>
                                      </p:tavLst>
                                    </p:anim>
                                    <p:anim calcmode="lin" valueType="num">
                                      <p:cBhvr>
                                        <p:cTn id="15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4" fill="hold">
                      <p:stCondLst>
                        <p:cond delay="indefinite"/>
                      </p:stCondLst>
                      <p:childTnLst>
                        <p:par>
                          <p:cTn id="155" fill="hold">
                            <p:stCondLst>
                              <p:cond delay="0"/>
                            </p:stCondLst>
                            <p:childTnLst>
                              <p:par>
                                <p:cTn id="156" presetID="10" presetClass="exit" presetSubtype="0" fill="hold" grpId="1" nodeType="clickEffect">
                                  <p:stCondLst>
                                    <p:cond delay="0"/>
                                  </p:stCondLst>
                                  <p:childTnLst>
                                    <p:animEffect transition="out" filter="fade">
                                      <p:cBhvr>
                                        <p:cTn id="157" dur="500"/>
                                        <p:tgtEl>
                                          <p:spTgt spid="17"/>
                                        </p:tgtEl>
                                      </p:cBhvr>
                                    </p:animEffect>
                                    <p:set>
                                      <p:cBhvr>
                                        <p:cTn id="158" dur="1" fill="hold">
                                          <p:stCondLst>
                                            <p:cond delay="499"/>
                                          </p:stCondLst>
                                        </p:cTn>
                                        <p:tgtEl>
                                          <p:spTgt spid="17"/>
                                        </p:tgtEl>
                                        <p:attrNameLst>
                                          <p:attrName>style.visibility</p:attrName>
                                        </p:attrNameLst>
                                      </p:cBhvr>
                                      <p:to>
                                        <p:strVal val="hidden"/>
                                      </p:to>
                                    </p:set>
                                  </p:childTnLst>
                                </p:cTn>
                              </p:par>
                            </p:childTnLst>
                          </p:cTn>
                        </p:par>
                      </p:childTnLst>
                    </p:cTn>
                  </p:par>
                  <p:par>
                    <p:cTn id="159" fill="hold">
                      <p:stCondLst>
                        <p:cond delay="indefinite"/>
                      </p:stCondLst>
                      <p:childTnLst>
                        <p:par>
                          <p:cTn id="160" fill="hold">
                            <p:stCondLst>
                              <p:cond delay="0"/>
                            </p:stCondLst>
                            <p:childTnLst>
                              <p:par>
                                <p:cTn id="161" presetID="42" presetClass="entr" presetSubtype="0" fill="hold" grpId="0" nodeType="clickEffect">
                                  <p:stCondLst>
                                    <p:cond delay="0"/>
                                  </p:stCondLst>
                                  <p:childTnLst>
                                    <p:set>
                                      <p:cBhvr>
                                        <p:cTn id="162" dur="1" fill="hold">
                                          <p:stCondLst>
                                            <p:cond delay="0"/>
                                          </p:stCondLst>
                                        </p:cTn>
                                        <p:tgtEl>
                                          <p:spTgt spid="18"/>
                                        </p:tgtEl>
                                        <p:attrNameLst>
                                          <p:attrName>style.visibility</p:attrName>
                                        </p:attrNameLst>
                                      </p:cBhvr>
                                      <p:to>
                                        <p:strVal val="visible"/>
                                      </p:to>
                                    </p:set>
                                    <p:animEffect transition="in" filter="fade">
                                      <p:cBhvr>
                                        <p:cTn id="163" dur="1000"/>
                                        <p:tgtEl>
                                          <p:spTgt spid="18"/>
                                        </p:tgtEl>
                                      </p:cBhvr>
                                    </p:animEffect>
                                    <p:anim calcmode="lin" valueType="num">
                                      <p:cBhvr>
                                        <p:cTn id="164" dur="1000" fill="hold"/>
                                        <p:tgtEl>
                                          <p:spTgt spid="18"/>
                                        </p:tgtEl>
                                        <p:attrNameLst>
                                          <p:attrName>ppt_x</p:attrName>
                                        </p:attrNameLst>
                                      </p:cBhvr>
                                      <p:tavLst>
                                        <p:tav tm="0">
                                          <p:val>
                                            <p:strVal val="#ppt_x"/>
                                          </p:val>
                                        </p:tav>
                                        <p:tav tm="100000">
                                          <p:val>
                                            <p:strVal val="#ppt_x"/>
                                          </p:val>
                                        </p:tav>
                                      </p:tavLst>
                                    </p:anim>
                                    <p:anim calcmode="lin" valueType="num">
                                      <p:cBhvr>
                                        <p:cTn id="16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grpId="1" nodeType="clickEffect">
                                  <p:stCondLst>
                                    <p:cond delay="0"/>
                                  </p:stCondLst>
                                  <p:childTnLst>
                                    <p:animEffect transition="out" filter="fade">
                                      <p:cBhvr>
                                        <p:cTn id="169" dur="500"/>
                                        <p:tgtEl>
                                          <p:spTgt spid="18"/>
                                        </p:tgtEl>
                                      </p:cBhvr>
                                    </p:animEffect>
                                    <p:set>
                                      <p:cBhvr>
                                        <p:cTn id="170"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D3C4C4-22F1-4FB9-99A0-7B95FE0FC2D7}"/>
              </a:ext>
            </a:extLst>
          </p:cNvPr>
          <p:cNvSpPr>
            <a:spLocks noGrp="1"/>
          </p:cNvSpPr>
          <p:nvPr>
            <p:ph idx="1"/>
          </p:nvPr>
        </p:nvSpPr>
        <p:spPr>
          <a:xfrm>
            <a:off x="3324225" y="2117844"/>
            <a:ext cx="7442200" cy="3468330"/>
          </a:xfrm>
        </p:spPr>
        <p:txBody>
          <a:bodyPr vert="horz" lIns="0" tIns="0" rIns="0" bIns="0" rtlCol="0" anchor="t">
            <a:noAutofit/>
          </a:bodyPr>
          <a:lstStyle/>
          <a:p>
            <a:r>
              <a:rPr lang="en-US" sz="2400" dirty="0"/>
              <a:t>Which of these jobs do you think </a:t>
            </a:r>
            <a:br>
              <a:rPr lang="en-US" sz="2400" dirty="0"/>
            </a:br>
            <a:r>
              <a:rPr lang="en-US" sz="2400" dirty="0"/>
              <a:t>you can do for the NHS?</a:t>
            </a:r>
            <a:endParaRPr lang="en-US" sz="2400" dirty="0">
              <a:cs typeface="Arial"/>
            </a:endParaRPr>
          </a:p>
          <a:p>
            <a:endParaRPr lang="en-US" sz="2400" dirty="0">
              <a:cs typeface="Arial"/>
            </a:endParaRPr>
          </a:p>
          <a:p>
            <a:r>
              <a:rPr lang="en-US" sz="2400" dirty="0"/>
              <a:t>Where do you think you would work if you </a:t>
            </a:r>
            <a:br>
              <a:rPr lang="en-US" sz="2400" dirty="0"/>
            </a:br>
            <a:r>
              <a:rPr lang="en-US" sz="2400" dirty="0"/>
              <a:t>have a job working for the NHS?</a:t>
            </a:r>
            <a:endParaRPr lang="en-US" sz="2400" dirty="0">
              <a:cs typeface="Arial"/>
            </a:endParaRPr>
          </a:p>
        </p:txBody>
      </p:sp>
      <p:pic>
        <p:nvPicPr>
          <p:cNvPr id="5" name="Picture Placeholder 4" descr="A person standing in a kitchen&#10;&#10;Description automatically generated">
            <a:extLst>
              <a:ext uri="{FF2B5EF4-FFF2-40B4-BE49-F238E27FC236}">
                <a16:creationId xmlns:a16="http://schemas.microsoft.com/office/drawing/2014/main" id="{5306F914-ED48-0D4C-923C-1ECCECD0A7D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2" name="Title 1">
            <a:extLst>
              <a:ext uri="{FF2B5EF4-FFF2-40B4-BE49-F238E27FC236}">
                <a16:creationId xmlns:a16="http://schemas.microsoft.com/office/drawing/2014/main" id="{0EC3E83E-4A40-4FF7-826B-FEDD36D0648E}"/>
              </a:ext>
            </a:extLst>
          </p:cNvPr>
          <p:cNvSpPr>
            <a:spLocks noGrp="1"/>
          </p:cNvSpPr>
          <p:nvPr>
            <p:ph type="title"/>
          </p:nvPr>
        </p:nvSpPr>
        <p:spPr>
          <a:xfrm>
            <a:off x="3324226" y="1279712"/>
            <a:ext cx="7442200" cy="547492"/>
          </a:xfrm>
        </p:spPr>
        <p:txBody>
          <a:bodyPr/>
          <a:lstStyle/>
          <a:p>
            <a:r>
              <a:rPr lang="en-GB" dirty="0"/>
              <a:t>Community job search</a:t>
            </a:r>
            <a:br>
              <a:rPr lang="en-GB" dirty="0"/>
            </a:br>
            <a:endParaRPr lang="en-GB" dirty="0"/>
          </a:p>
        </p:txBody>
      </p:sp>
    </p:spTree>
    <p:extLst>
      <p:ext uri="{BB962C8B-B14F-4D97-AF65-F5344CB8AC3E}">
        <p14:creationId xmlns:p14="http://schemas.microsoft.com/office/powerpoint/2010/main" val="2026062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3E83E-4A40-4FF7-826B-FEDD36D0648E}"/>
              </a:ext>
            </a:extLst>
          </p:cNvPr>
          <p:cNvSpPr>
            <a:spLocks noGrp="1"/>
          </p:cNvSpPr>
          <p:nvPr>
            <p:ph type="title"/>
          </p:nvPr>
        </p:nvSpPr>
        <p:spPr>
          <a:xfrm>
            <a:off x="3324224" y="1282842"/>
            <a:ext cx="5543551" cy="765747"/>
          </a:xfrm>
        </p:spPr>
        <p:txBody>
          <a:bodyPr/>
          <a:lstStyle/>
          <a:p>
            <a:r>
              <a:rPr lang="en-US" dirty="0"/>
              <a:t>You can do all of these jobs for the NHS!</a:t>
            </a:r>
          </a:p>
        </p:txBody>
      </p:sp>
      <p:sp>
        <p:nvSpPr>
          <p:cNvPr id="3" name="Content Placeholder 2">
            <a:extLst>
              <a:ext uri="{FF2B5EF4-FFF2-40B4-BE49-F238E27FC236}">
                <a16:creationId xmlns:a16="http://schemas.microsoft.com/office/drawing/2014/main" id="{BCD3C4C4-22F1-4FB9-99A0-7B95FE0FC2D7}"/>
              </a:ext>
            </a:extLst>
          </p:cNvPr>
          <p:cNvSpPr>
            <a:spLocks noGrp="1"/>
          </p:cNvSpPr>
          <p:nvPr>
            <p:ph idx="1"/>
          </p:nvPr>
        </p:nvSpPr>
        <p:spPr>
          <a:xfrm>
            <a:off x="3324225" y="3062348"/>
            <a:ext cx="7442200" cy="1816768"/>
          </a:xfrm>
        </p:spPr>
        <p:txBody>
          <a:bodyPr numCol="2">
            <a:noAutofit/>
          </a:bodyPr>
          <a:lstStyle/>
          <a:p>
            <a:pPr marL="342900" lvl="1" indent="-342900">
              <a:buFont typeface="Arial" panose="020B0604020202020204" pitchFamily="34" charset="0"/>
              <a:buChar char="•"/>
            </a:pPr>
            <a:r>
              <a:rPr lang="en-US" dirty="0"/>
              <a:t>a hospital</a:t>
            </a:r>
          </a:p>
          <a:p>
            <a:pPr marL="342900" lvl="1" indent="-342900">
              <a:buFont typeface="Arial" panose="020B0604020202020204" pitchFamily="34" charset="0"/>
              <a:buChar char="•"/>
            </a:pPr>
            <a:r>
              <a:rPr lang="en-US" dirty="0"/>
              <a:t>in a surgery or clinic</a:t>
            </a:r>
          </a:p>
          <a:p>
            <a:pPr marL="342900" lvl="1" indent="-342900">
              <a:buFont typeface="Arial" panose="020B0604020202020204" pitchFamily="34" charset="0"/>
              <a:buChar char="•"/>
            </a:pPr>
            <a:r>
              <a:rPr lang="en-US" dirty="0"/>
              <a:t>in the community </a:t>
            </a:r>
          </a:p>
          <a:p>
            <a:pPr marL="342900" lvl="1" indent="-342900">
              <a:buFont typeface="Arial" panose="020B0604020202020204" pitchFamily="34" charset="0"/>
              <a:buChar char="•"/>
            </a:pPr>
            <a:r>
              <a:rPr lang="en-US" dirty="0"/>
              <a:t>in an ambulance</a:t>
            </a:r>
          </a:p>
          <a:p>
            <a:pPr marL="342900" lvl="1" indent="-342900">
              <a:buFont typeface="Arial" panose="020B0604020202020204" pitchFamily="34" charset="0"/>
              <a:buChar char="•"/>
            </a:pPr>
            <a:r>
              <a:rPr lang="en-US" dirty="0"/>
              <a:t>in an office</a:t>
            </a:r>
          </a:p>
          <a:p>
            <a:pPr marL="342900" lvl="1" indent="-342900">
              <a:buFont typeface="Arial" panose="020B0604020202020204" pitchFamily="34" charset="0"/>
              <a:buChar char="•"/>
            </a:pPr>
            <a:r>
              <a:rPr lang="en-US" dirty="0"/>
              <a:t>in a laboratory </a:t>
            </a:r>
          </a:p>
          <a:p>
            <a:pPr marL="342900" lvl="1" indent="-342900">
              <a:buFont typeface="Arial" panose="020B0604020202020204" pitchFamily="34" charset="0"/>
              <a:buChar char="•"/>
            </a:pPr>
            <a:r>
              <a:rPr lang="en-US" dirty="0"/>
              <a:t>in a patient’s own home</a:t>
            </a:r>
          </a:p>
        </p:txBody>
      </p:sp>
      <p:pic>
        <p:nvPicPr>
          <p:cNvPr id="7" name="Picture Placeholder 6" descr="A person standing in a room&#10;&#10;Description automatically generated">
            <a:extLst>
              <a:ext uri="{FF2B5EF4-FFF2-40B4-BE49-F238E27FC236}">
                <a16:creationId xmlns:a16="http://schemas.microsoft.com/office/drawing/2014/main" id="{B276672F-D8A6-C044-9FD5-FFAE60EEDA2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6" name="Title 1">
            <a:extLst>
              <a:ext uri="{FF2B5EF4-FFF2-40B4-BE49-F238E27FC236}">
                <a16:creationId xmlns:a16="http://schemas.microsoft.com/office/drawing/2014/main" id="{CE62BEBB-FD36-4F1D-A22F-9770572D11C4}"/>
              </a:ext>
            </a:extLst>
          </p:cNvPr>
          <p:cNvSpPr txBox="1">
            <a:spLocks/>
          </p:cNvSpPr>
          <p:nvPr/>
        </p:nvSpPr>
        <p:spPr>
          <a:xfrm>
            <a:off x="3324224" y="4752992"/>
            <a:ext cx="7442201" cy="52985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pPr marL="0" indent="0">
              <a:buNone/>
            </a:pPr>
            <a:r>
              <a:rPr lang="en-US" sz="2400" b="1" dirty="0">
                <a:solidFill>
                  <a:schemeClr val="accent3"/>
                </a:solidFill>
              </a:rPr>
              <a:t>There are more than 350 jobs in the NHS!</a:t>
            </a:r>
            <a:endParaRPr lang="en-US" sz="2400" b="1" dirty="0">
              <a:solidFill>
                <a:schemeClr val="accent3"/>
              </a:solidFill>
              <a:cs typeface="Arial"/>
            </a:endParaRPr>
          </a:p>
        </p:txBody>
      </p:sp>
      <p:sp>
        <p:nvSpPr>
          <p:cNvPr id="8" name="Content Placeholder 2">
            <a:extLst>
              <a:ext uri="{FF2B5EF4-FFF2-40B4-BE49-F238E27FC236}">
                <a16:creationId xmlns:a16="http://schemas.microsoft.com/office/drawing/2014/main" id="{B3538A5F-1606-46C3-ADEE-46A7DB297320}"/>
              </a:ext>
            </a:extLst>
          </p:cNvPr>
          <p:cNvSpPr txBox="1">
            <a:spLocks/>
          </p:cNvSpPr>
          <p:nvPr/>
        </p:nvSpPr>
        <p:spPr>
          <a:xfrm>
            <a:off x="3324225" y="2455275"/>
            <a:ext cx="7442200" cy="1522764"/>
          </a:xfrm>
          <a:prstGeom prst="rect">
            <a:avLst/>
          </a:prstGeom>
        </p:spPr>
        <p:txBody>
          <a:bodyPr vert="horz" lIns="0" tIns="0" rIns="0" bIns="0" numCol="1"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If you work for the NHS, you can work in:</a:t>
            </a:r>
            <a:endParaRPr lang="en-US" sz="2400" dirty="0">
              <a:cs typeface="Arial"/>
            </a:endParaRPr>
          </a:p>
        </p:txBody>
      </p:sp>
    </p:spTree>
    <p:extLst>
      <p:ext uri="{BB962C8B-B14F-4D97-AF65-F5344CB8AC3E}">
        <p14:creationId xmlns:p14="http://schemas.microsoft.com/office/powerpoint/2010/main" val="1353796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49750" y="2146952"/>
            <a:ext cx="5543551" cy="3543939"/>
          </a:xfrm>
        </p:spPr>
        <p:txBody>
          <a:bodyPr vert="horz" lIns="0" tIns="0" rIns="0" bIns="0" rtlCol="0" anchor="t">
            <a:noAutofit/>
          </a:bodyPr>
          <a:lstStyle/>
          <a:p>
            <a:pPr marL="0" indent="0">
              <a:buNone/>
            </a:pPr>
            <a:r>
              <a:rPr lang="en-US" sz="2400" b="1" dirty="0"/>
              <a:t>What jobs do your family or friends do in the community? </a:t>
            </a:r>
            <a:endParaRPr lang="en-US" sz="2400" b="1" dirty="0">
              <a:cs typeface="Arial"/>
            </a:endParaRPr>
          </a:p>
          <a:p>
            <a:pPr marL="0" indent="0">
              <a:buNone/>
            </a:pPr>
            <a:endParaRPr lang="en-US" b="1" dirty="0"/>
          </a:p>
          <a:p>
            <a:pPr lvl="1"/>
            <a:r>
              <a:rPr lang="en-US" dirty="0"/>
              <a:t>Complete a job card for someone you know</a:t>
            </a:r>
            <a:endParaRPr lang="en-US" dirty="0">
              <a:cs typeface="Arial"/>
            </a:endParaRPr>
          </a:p>
          <a:p>
            <a:pPr lvl="1"/>
            <a:r>
              <a:rPr lang="en-US" dirty="0"/>
              <a:t>Do they work for the NHS?</a:t>
            </a:r>
            <a:endParaRPr lang="en-US" dirty="0">
              <a:cs typeface="Arial"/>
            </a:endParaRPr>
          </a:p>
          <a:p>
            <a:pPr lvl="1"/>
            <a:r>
              <a:rPr lang="en-US" dirty="0"/>
              <a:t>If not, could they do their job </a:t>
            </a:r>
            <a:br>
              <a:rPr lang="en-US" dirty="0"/>
            </a:br>
            <a:r>
              <a:rPr lang="en-US" dirty="0"/>
              <a:t>for the NHS?</a:t>
            </a:r>
            <a:endParaRPr lang="en-US" dirty="0">
              <a:cs typeface="Arial"/>
            </a:endParaRPr>
          </a:p>
          <a:p>
            <a:endParaRPr lang="en-GB" dirty="0"/>
          </a:p>
        </p:txBody>
      </p:sp>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49751" y="1279712"/>
            <a:ext cx="5543550" cy="547492"/>
          </a:xfrm>
        </p:spPr>
        <p:txBody>
          <a:bodyPr/>
          <a:lstStyle/>
          <a:p>
            <a:r>
              <a:rPr lang="en-GB" dirty="0"/>
              <a:t>Homework activity</a:t>
            </a:r>
            <a:br>
              <a:rPr lang="en-GB" dirty="0"/>
            </a:br>
            <a:endParaRPr lang="en-GB" dirty="0"/>
          </a:p>
        </p:txBody>
      </p:sp>
      <p:pic>
        <p:nvPicPr>
          <p:cNvPr id="10" name="Picture 9">
            <a:extLst>
              <a:ext uri="{FF2B5EF4-FFF2-40B4-BE49-F238E27FC236}">
                <a16:creationId xmlns:a16="http://schemas.microsoft.com/office/drawing/2014/main" id="{95A94579-1615-4BDD-9C3B-7ED24111299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89635"/>
            <a:ext cx="2792527" cy="3951777"/>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92179544"/>
      </p:ext>
    </p:extLst>
  </p:cSld>
  <p:clrMapOvr>
    <a:masterClrMapping/>
  </p:clrMapOvr>
</p:sld>
</file>

<file path=ppt/theme/theme1.xml><?xml version="1.0" encoding="utf-8"?>
<a:theme xmlns:a="http://schemas.openxmlformats.org/drawingml/2006/main" name="Office Theme">
  <a:themeElements>
    <a:clrScheme name="Custom 6">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EFFFE"/>
      </a:hlink>
      <a:folHlink>
        <a:srgbClr val="FEFF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4325a1f-6156-4dc7-ae6c-2ed44c156974" xsi:nil="true"/>
    <lcf76f155ced4ddcb4097134ff3c332f xmlns="9ff71e35-ac56-4d5f-af88-4e1a87be7940">
      <Terms xmlns="http://schemas.microsoft.com/office/infopath/2007/PartnerControls"/>
    </lcf76f155ced4ddcb4097134ff3c332f>
    <_ip_UnifiedCompliancePolicyUIAction xmlns="http://schemas.microsoft.com/sharepoint/v3" xsi:nil="true"/>
    <Extrainformation xmlns="9ff71e35-ac56-4d5f-af88-4e1a87be7940"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953EE5CB4F44A4E9C6CC50C8AAF380A" ma:contentTypeVersion="30" ma:contentTypeDescription="Create a new document." ma:contentTypeScope="" ma:versionID="e2b69f46a9c5ac188c27b5f4922c07a5">
  <xsd:schema xmlns:xsd="http://www.w3.org/2001/XMLSchema" xmlns:xs="http://www.w3.org/2001/XMLSchema" xmlns:p="http://schemas.microsoft.com/office/2006/metadata/properties" xmlns:ns1="http://schemas.microsoft.com/sharepoint/v3" xmlns:ns2="9ff71e35-ac56-4d5f-af88-4e1a87be7940" xmlns:ns3="24325a1f-6156-4dc7-ae6c-2ed44c156974" targetNamespace="http://schemas.microsoft.com/office/2006/metadata/properties" ma:root="true" ma:fieldsID="64ad3e24028ff72912ceab7f89792a39" ns1:_="" ns2:_="" ns3:_="">
    <xsd:import namespace="http://schemas.microsoft.com/sharepoint/v3"/>
    <xsd:import namespace="9ff71e35-ac56-4d5f-af88-4e1a87be7940"/>
    <xsd:import namespace="24325a1f-6156-4dc7-ae6c-2ed44c156974"/>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OCR" minOccurs="0"/>
                <xsd:element ref="ns2:MediaServiceLocation" minOccurs="0"/>
                <xsd:element ref="ns2:MediaServiceGenerationTime" minOccurs="0"/>
                <xsd:element ref="ns2:MediaServiceEventHashCode" minOccurs="0"/>
                <xsd:element ref="ns2:Extrainform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71e35-ac56-4d5f-af88-4e1a87be7940"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DateTaken" ma:index="6" nillable="true" ma:displayName="MediaServiceDateTaken" ma:description="" ma:hidden="true" ma:internalName="MediaServiceDateTaken"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Location" ma:index="10" nillable="true" ma:displayName="Location" ma:description="" ma:internalName="MediaServiceLocatio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Extrainformation" ma:index="13" nillable="true" ma:displayName="Extra information" ma:internalName="Extrainformation" ma:readOnly="false">
      <xsd:simpleType>
        <xsd:restriction base="dms:Text">
          <xsd:maxLength value="255"/>
        </xsd:restriction>
      </xsd:simpleType>
    </xsd:element>
    <xsd:element name="MediaLengthInSeconds" ma:index="15" nillable="true" ma:displayName="MediaLengthInSeconds" ma:description=""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4325a1f-6156-4dc7-ae6c-2ed44c156974" elementFormDefault="qualified">
    <xsd:import namespace="http://schemas.microsoft.com/office/2006/documentManagement/types"/>
    <xsd:import namespace="http://schemas.microsoft.com/office/infopath/2007/PartnerControls"/>
    <xsd:element name="SharedWithUsers" ma:index="7"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8"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ef60ed7f-de73-459f-a1bb-cd2c6749ce91}" ma:internalName="TaxCatchAll" ma:showField="CatchAllData" ma:web="24325a1f-6156-4dc7-ae6c-2ed44c15697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346327-347C-446F-B925-E49902972F1D}">
  <ds:schemaRefs>
    <ds:schemaRef ds:uri="http://schemas.microsoft.com/office/2006/metadata/properties"/>
    <ds:schemaRef ds:uri="http://schemas.microsoft.com/office/infopath/2007/PartnerControls"/>
    <ds:schemaRef ds:uri="49b40b59-b3c4-41fc-857f-9f1632628cca"/>
    <ds:schemaRef ds:uri="0b246be7-fe4a-4442-b37a-e696c52f782b"/>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customXml/itemProps2.xml><?xml version="1.0" encoding="utf-8"?>
<ds:datastoreItem xmlns:ds="http://schemas.openxmlformats.org/officeDocument/2006/customXml" ds:itemID="{3CF4DA49-5278-4F38-A65A-9D4059F4B3CE}"/>
</file>

<file path=customXml/itemProps3.xml><?xml version="1.0" encoding="utf-8"?>
<ds:datastoreItem xmlns:ds="http://schemas.openxmlformats.org/officeDocument/2006/customXml" ds:itemID="{CD68BD23-63D4-4CA9-8023-A753A889D9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1884</TotalTime>
  <Words>2429</Words>
  <Application>Microsoft Office PowerPoint</Application>
  <PresentationFormat>Widescreen</PresentationFormat>
  <Paragraphs>266</Paragraphs>
  <Slides>40</Slides>
  <Notes>38</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Frutiger LT Std 45 Light</vt:lpstr>
      <vt:lpstr>Frutiger LT Std 55 Roman</vt:lpstr>
      <vt:lpstr>Office Theme</vt:lpstr>
      <vt:lpstr>Working in  the NHS</vt:lpstr>
      <vt:lpstr>What will you learn?</vt:lpstr>
      <vt:lpstr>PowerPoint Presentation</vt:lpstr>
      <vt:lpstr>PowerPoint Presentation</vt:lpstr>
      <vt:lpstr> </vt:lpstr>
      <vt:lpstr>PowerPoint Presentation</vt:lpstr>
      <vt:lpstr>Community job search </vt:lpstr>
      <vt:lpstr>You can do all of these jobs for the NHS!</vt:lpstr>
      <vt:lpstr>Homework activity </vt:lpstr>
      <vt:lpstr>PowerPoint Presentation</vt:lpstr>
      <vt:lpstr>Example questions </vt:lpstr>
      <vt:lpstr>Watch interviews with NHS staff for inspiration </vt:lpstr>
      <vt:lpstr>PowerPoint Presentation</vt:lpstr>
      <vt:lpstr>Sophie’s story</vt:lpstr>
      <vt:lpstr>Sophie’s story</vt:lpstr>
      <vt:lpstr>Accident and emergency  (A&amp;E) department </vt:lpstr>
      <vt:lpstr>Trip to the x-ray department  and back</vt:lpstr>
      <vt:lpstr>On the ward </vt:lpstr>
      <vt:lpstr>On the ward </vt:lpstr>
      <vt:lpstr>In the laboratory</vt:lpstr>
      <vt:lpstr>The operating theatre</vt:lpstr>
      <vt:lpstr>Recovery</vt:lpstr>
      <vt:lpstr>Result!</vt:lpstr>
      <vt:lpstr>PowerPoint Presentation</vt:lpstr>
      <vt:lpstr>Ajay’s story</vt:lpstr>
      <vt:lpstr>Ajay’s story</vt:lpstr>
      <vt:lpstr>At the GP surgery </vt:lpstr>
      <vt:lpstr>In the laboratory</vt:lpstr>
      <vt:lpstr>Health records department </vt:lpstr>
      <vt:lpstr>The community pharmacist</vt:lpstr>
      <vt:lpstr>Dietitian</vt:lpstr>
      <vt:lpstr>Other health professionals  get involved</vt:lpstr>
      <vt:lpstr>Result!</vt:lpstr>
      <vt:lpstr>PowerPoint Presentation</vt:lpstr>
      <vt:lpstr>Job cards</vt:lpstr>
      <vt:lpstr>PowerPoint Presentation</vt:lpstr>
      <vt:lpstr>Hire me!</vt:lpstr>
      <vt:lpstr>PowerPoint Presentation</vt:lpstr>
      <vt:lpstr>Learning outcomes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285</cp:revision>
  <dcterms:created xsi:type="dcterms:W3CDTF">2020-09-13T18:14:22Z</dcterms:created>
  <dcterms:modified xsi:type="dcterms:W3CDTF">2024-10-16T18:09:20Z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MediaServiceImageTags">
    <vt:lpwstr/>
  </property>
  <property fmtid="{D5CDD505-2E9C-101B-9397-08002B2CF9AE}" pid="4" name="Order">
    <vt:r8>15386800</vt:r8>
  </property>
  <property fmtid="{D5CDD505-2E9C-101B-9397-08002B2CF9AE}" pid="5" name="_ExtendedDescription">
    <vt:lpwstr/>
  </property>
</Properties>
</file>